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handoutMasterIdLst>
    <p:handoutMasterId r:id="rId21"/>
  </p:handoutMasterIdLst>
  <p:sldIdLst>
    <p:sldId id="353" r:id="rId5"/>
    <p:sldId id="329" r:id="rId6"/>
    <p:sldId id="359" r:id="rId7"/>
    <p:sldId id="360" r:id="rId8"/>
    <p:sldId id="354" r:id="rId9"/>
    <p:sldId id="331" r:id="rId10"/>
    <p:sldId id="355" r:id="rId11"/>
    <p:sldId id="345" r:id="rId12"/>
    <p:sldId id="347" r:id="rId13"/>
    <p:sldId id="348" r:id="rId14"/>
    <p:sldId id="349" r:id="rId15"/>
    <p:sldId id="358" r:id="rId16"/>
    <p:sldId id="357" r:id="rId17"/>
    <p:sldId id="351" r:id="rId18"/>
    <p:sldId id="35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 id="4" name="Linda Wickersham" initials="LW" lastIdx="1" clrIdx="3">
    <p:extLst>
      <p:ext uri="{19B8F6BF-5375-455C-9EA6-DF929625EA0E}">
        <p15:presenceInfo xmlns:p15="http://schemas.microsoft.com/office/powerpoint/2012/main" userId="4159553a45c6ba9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73292A"/>
    <a:srgbClr val="A65B3A"/>
    <a:srgbClr val="B9B9B9"/>
    <a:srgbClr val="93D3D9"/>
    <a:srgbClr val="A9D7D9"/>
    <a:srgbClr val="AAD6FF"/>
    <a:srgbClr val="B2C8CD"/>
    <a:srgbClr val="CCD8D6"/>
    <a:srgbClr val="4F5945"/>
    <a:srgbClr val="7F867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966" autoAdjust="0"/>
  </p:normalViewPr>
  <p:slideViewPr>
    <p:cSldViewPr snapToGrid="0">
      <p:cViewPr varScale="1">
        <p:scale>
          <a:sx n="67" d="100"/>
          <a:sy n="67" d="100"/>
        </p:scale>
        <p:origin x="858" y="9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6" d="100"/>
          <a:sy n="86" d="100"/>
        </p:scale>
        <p:origin x="3864"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da Wickersham" userId="4159553a45c6ba97" providerId="LiveId" clId="{52FB214C-7129-442F-B883-6448CEB03895}"/>
    <pc:docChg chg="undo custSel addSld delSld modSld sldOrd modMainMaster modShowInfo">
      <pc:chgData name="Linda Wickersham" userId="4159553a45c6ba97" providerId="LiveId" clId="{52FB214C-7129-442F-B883-6448CEB03895}" dt="2025-04-12T16:24:33.908" v="7999" actId="27636"/>
      <pc:docMkLst>
        <pc:docMk/>
      </pc:docMkLst>
      <pc:sldChg chg="delSp modSp mod">
        <pc:chgData name="Linda Wickersham" userId="4159553a45c6ba97" providerId="LiveId" clId="{52FB214C-7129-442F-B883-6448CEB03895}" dt="2025-04-10T00:32:14.760" v="7867" actId="207"/>
        <pc:sldMkLst>
          <pc:docMk/>
          <pc:sldMk cId="3724599872" sldId="329"/>
        </pc:sldMkLst>
        <pc:spChg chg="mod">
          <ac:chgData name="Linda Wickersham" userId="4159553a45c6ba97" providerId="LiveId" clId="{52FB214C-7129-442F-B883-6448CEB03895}" dt="2025-03-26T01:59:04.690" v="22" actId="1076"/>
          <ac:spMkLst>
            <pc:docMk/>
            <pc:sldMk cId="3724599872" sldId="329"/>
            <ac:spMk id="2" creationId="{912DF434-28DB-4621-A497-D62C41CE0419}"/>
          </ac:spMkLst>
        </pc:spChg>
        <pc:spChg chg="mod">
          <ac:chgData name="Linda Wickersham" userId="4159553a45c6ba97" providerId="LiveId" clId="{52FB214C-7129-442F-B883-6448CEB03895}" dt="2025-04-10T00:32:14.760" v="7867" actId="207"/>
          <ac:spMkLst>
            <pc:docMk/>
            <pc:sldMk cId="3724599872" sldId="329"/>
            <ac:spMk id="3" creationId="{22788C46-D0BC-4307-AE55-7601A139E7CB}"/>
          </ac:spMkLst>
        </pc:spChg>
      </pc:sldChg>
      <pc:sldChg chg="addSp delSp modSp mod">
        <pc:chgData name="Linda Wickersham" userId="4159553a45c6ba97" providerId="LiveId" clId="{52FB214C-7129-442F-B883-6448CEB03895}" dt="2025-04-10T00:35:14.176" v="7878" actId="207"/>
        <pc:sldMkLst>
          <pc:docMk/>
          <pc:sldMk cId="3541873986" sldId="331"/>
        </pc:sldMkLst>
        <pc:spChg chg="add mod">
          <ac:chgData name="Linda Wickersham" userId="4159553a45c6ba97" providerId="LiveId" clId="{52FB214C-7129-442F-B883-6448CEB03895}" dt="2025-04-10T00:35:14.176" v="7878" actId="207"/>
          <ac:spMkLst>
            <pc:docMk/>
            <pc:sldMk cId="3541873986" sldId="331"/>
            <ac:spMk id="4" creationId="{72446868-83F0-CEEF-5E60-6D55C93B523F}"/>
          </ac:spMkLst>
        </pc:spChg>
      </pc:sldChg>
      <pc:sldChg chg="delSp modSp mod">
        <pc:chgData name="Linda Wickersham" userId="4159553a45c6ba97" providerId="LiveId" clId="{52FB214C-7129-442F-B883-6448CEB03895}" dt="2025-04-10T00:36:29.309" v="7883" actId="207"/>
        <pc:sldMkLst>
          <pc:docMk/>
          <pc:sldMk cId="1902424547" sldId="345"/>
        </pc:sldMkLst>
        <pc:spChg chg="mod">
          <ac:chgData name="Linda Wickersham" userId="4159553a45c6ba97" providerId="LiveId" clId="{52FB214C-7129-442F-B883-6448CEB03895}" dt="2025-03-26T02:48:00.106" v="815" actId="255"/>
          <ac:spMkLst>
            <pc:docMk/>
            <pc:sldMk cId="1902424547" sldId="345"/>
            <ac:spMk id="2" creationId="{9635F5E3-2B1C-7C0A-8581-67A9052D13AA}"/>
          </ac:spMkLst>
        </pc:spChg>
        <pc:spChg chg="mod">
          <ac:chgData name="Linda Wickersham" userId="4159553a45c6ba97" providerId="LiveId" clId="{52FB214C-7129-442F-B883-6448CEB03895}" dt="2025-04-10T00:36:29.309" v="7883" actId="207"/>
          <ac:spMkLst>
            <pc:docMk/>
            <pc:sldMk cId="1902424547" sldId="345"/>
            <ac:spMk id="3" creationId="{A6A33159-D030-2F82-A142-F75940728319}"/>
          </ac:spMkLst>
        </pc:spChg>
      </pc:sldChg>
      <pc:sldChg chg="addSp delSp modSp mod setBg modClrScheme chgLayout">
        <pc:chgData name="Linda Wickersham" userId="4159553a45c6ba97" providerId="LiveId" clId="{52FB214C-7129-442F-B883-6448CEB03895}" dt="2025-03-31T03:47:55.054" v="4015" actId="20577"/>
        <pc:sldMkLst>
          <pc:docMk/>
          <pc:sldMk cId="3013343321" sldId="347"/>
        </pc:sldMkLst>
        <pc:spChg chg="mod ord">
          <ac:chgData name="Linda Wickersham" userId="4159553a45c6ba97" providerId="LiveId" clId="{52FB214C-7129-442F-B883-6448CEB03895}" dt="2025-03-31T03:10:27.805" v="3344" actId="1076"/>
          <ac:spMkLst>
            <pc:docMk/>
            <pc:sldMk cId="3013343321" sldId="347"/>
            <ac:spMk id="2" creationId="{2B8270AC-601F-D537-3460-3FE09CC6AC14}"/>
          </ac:spMkLst>
        </pc:spChg>
        <pc:spChg chg="mod ord">
          <ac:chgData name="Linda Wickersham" userId="4159553a45c6ba97" providerId="LiveId" clId="{52FB214C-7129-442F-B883-6448CEB03895}" dt="2025-03-26T03:13:16.811" v="918" actId="700"/>
          <ac:spMkLst>
            <pc:docMk/>
            <pc:sldMk cId="3013343321" sldId="347"/>
            <ac:spMk id="4" creationId="{E746466F-9F24-C34E-BBA6-2CB94305520C}"/>
          </ac:spMkLst>
        </pc:spChg>
        <pc:spChg chg="add mod">
          <ac:chgData name="Linda Wickersham" userId="4159553a45c6ba97" providerId="LiveId" clId="{52FB214C-7129-442F-B883-6448CEB03895}" dt="2025-03-31T03:47:55.054" v="4015" actId="20577"/>
          <ac:spMkLst>
            <pc:docMk/>
            <pc:sldMk cId="3013343321" sldId="347"/>
            <ac:spMk id="7" creationId="{981F2F1A-2FB4-88E1-4D10-F9D588C794A0}"/>
          </ac:spMkLst>
        </pc:spChg>
        <pc:spChg chg="add mod">
          <ac:chgData name="Linda Wickersham" userId="4159553a45c6ba97" providerId="LiveId" clId="{52FB214C-7129-442F-B883-6448CEB03895}" dt="2025-03-31T03:38:46.919" v="3789" actId="2711"/>
          <ac:spMkLst>
            <pc:docMk/>
            <pc:sldMk cId="3013343321" sldId="347"/>
            <ac:spMk id="9" creationId="{6300AD81-2835-C9FE-8CAE-14B344F1D0C6}"/>
          </ac:spMkLst>
        </pc:spChg>
      </pc:sldChg>
      <pc:sldChg chg="addSp delSp modSp mod">
        <pc:chgData name="Linda Wickersham" userId="4159553a45c6ba97" providerId="LiveId" clId="{52FB214C-7129-442F-B883-6448CEB03895}" dt="2025-03-31T04:34:56.641" v="6197" actId="20577"/>
        <pc:sldMkLst>
          <pc:docMk/>
          <pc:sldMk cId="512396665" sldId="348"/>
        </pc:sldMkLst>
        <pc:spChg chg="mod">
          <ac:chgData name="Linda Wickersham" userId="4159553a45c6ba97" providerId="LiveId" clId="{52FB214C-7129-442F-B883-6448CEB03895}" dt="2025-03-31T03:43:39.495" v="3812" actId="207"/>
          <ac:spMkLst>
            <pc:docMk/>
            <pc:sldMk cId="512396665" sldId="348"/>
            <ac:spMk id="5" creationId="{19443C06-A530-329A-9ECC-3E0484827D92}"/>
          </ac:spMkLst>
        </pc:spChg>
        <pc:spChg chg="add mod">
          <ac:chgData name="Linda Wickersham" userId="4159553a45c6ba97" providerId="LiveId" clId="{52FB214C-7129-442F-B883-6448CEB03895}" dt="2025-03-26T04:13:40.969" v="1827" actId="1076"/>
          <ac:spMkLst>
            <pc:docMk/>
            <pc:sldMk cId="512396665" sldId="348"/>
            <ac:spMk id="7" creationId="{E0353C70-3027-AE3D-7DDE-90C8B0D79A43}"/>
          </ac:spMkLst>
        </pc:spChg>
        <pc:spChg chg="add mod">
          <ac:chgData name="Linda Wickersham" userId="4159553a45c6ba97" providerId="LiveId" clId="{52FB214C-7129-442F-B883-6448CEB03895}" dt="2025-03-31T04:34:56.641" v="6197" actId="20577"/>
          <ac:spMkLst>
            <pc:docMk/>
            <pc:sldMk cId="512396665" sldId="348"/>
            <ac:spMk id="8" creationId="{E8193910-82B2-D6FE-AE3D-0B288B2D6646}"/>
          </ac:spMkLst>
        </pc:spChg>
        <pc:spChg chg="mod">
          <ac:chgData name="Linda Wickersham" userId="4159553a45c6ba97" providerId="LiveId" clId="{52FB214C-7129-442F-B883-6448CEB03895}" dt="2025-03-31T03:44:37.369" v="3814" actId="14100"/>
          <ac:spMkLst>
            <pc:docMk/>
            <pc:sldMk cId="512396665" sldId="348"/>
            <ac:spMk id="10" creationId="{ED45388B-F6C6-3BAE-BC81-AD233BEC8586}"/>
          </ac:spMkLst>
        </pc:spChg>
      </pc:sldChg>
      <pc:sldChg chg="modSp mod">
        <pc:chgData name="Linda Wickersham" userId="4159553a45c6ba97" providerId="LiveId" clId="{52FB214C-7129-442F-B883-6448CEB03895}" dt="2025-03-31T04:40:56.347" v="6531" actId="27107"/>
        <pc:sldMkLst>
          <pc:docMk/>
          <pc:sldMk cId="2069428662" sldId="349"/>
        </pc:sldMkLst>
        <pc:spChg chg="mod">
          <ac:chgData name="Linda Wickersham" userId="4159553a45c6ba97" providerId="LiveId" clId="{52FB214C-7129-442F-B883-6448CEB03895}" dt="2025-03-31T04:40:56.347" v="6531" actId="27107"/>
          <ac:spMkLst>
            <pc:docMk/>
            <pc:sldMk cId="2069428662" sldId="349"/>
            <ac:spMk id="4" creationId="{D6F3EE20-53E0-0C62-809D-211B05B88043}"/>
          </ac:spMkLst>
        </pc:spChg>
        <pc:spChg chg="mod">
          <ac:chgData name="Linda Wickersham" userId="4159553a45c6ba97" providerId="LiveId" clId="{52FB214C-7129-442F-B883-6448CEB03895}" dt="2025-03-31T04:40:04.089" v="6527" actId="14100"/>
          <ac:spMkLst>
            <pc:docMk/>
            <pc:sldMk cId="2069428662" sldId="349"/>
            <ac:spMk id="6" creationId="{2057FFDB-DFEC-7174-F23F-20C423A03C6A}"/>
          </ac:spMkLst>
        </pc:spChg>
      </pc:sldChg>
      <pc:sldChg chg="addSp delSp modSp del mod">
        <pc:chgData name="Linda Wickersham" userId="4159553a45c6ba97" providerId="LiveId" clId="{52FB214C-7129-442F-B883-6448CEB03895}" dt="2025-03-31T04:59:28.460" v="6606" actId="2696"/>
        <pc:sldMkLst>
          <pc:docMk/>
          <pc:sldMk cId="898190935" sldId="350"/>
        </pc:sldMkLst>
      </pc:sldChg>
      <pc:sldChg chg="modSp mod">
        <pc:chgData name="Linda Wickersham" userId="4159553a45c6ba97" providerId="LiveId" clId="{52FB214C-7129-442F-B883-6448CEB03895}" dt="2025-04-10T00:53:44.187" v="7936" actId="20577"/>
        <pc:sldMkLst>
          <pc:docMk/>
          <pc:sldMk cId="1117481658" sldId="351"/>
        </pc:sldMkLst>
        <pc:spChg chg="mod">
          <ac:chgData name="Linda Wickersham" userId="4159553a45c6ba97" providerId="LiveId" clId="{52FB214C-7129-442F-B883-6448CEB03895}" dt="2025-03-31T06:22:11.589" v="6938" actId="207"/>
          <ac:spMkLst>
            <pc:docMk/>
            <pc:sldMk cId="1117481658" sldId="351"/>
            <ac:spMk id="2" creationId="{86B3246B-8AB7-A0C9-C6DD-5D9F49D5BC37}"/>
          </ac:spMkLst>
        </pc:spChg>
        <pc:spChg chg="mod">
          <ac:chgData name="Linda Wickersham" userId="4159553a45c6ba97" providerId="LiveId" clId="{52FB214C-7129-442F-B883-6448CEB03895}" dt="2025-03-31T06:29:33.965" v="7569" actId="20577"/>
          <ac:spMkLst>
            <pc:docMk/>
            <pc:sldMk cId="1117481658" sldId="351"/>
            <ac:spMk id="3" creationId="{92F99439-1EDB-4E13-5595-B32899617DF1}"/>
          </ac:spMkLst>
        </pc:spChg>
        <pc:spChg chg="mod">
          <ac:chgData name="Linda Wickersham" userId="4159553a45c6ba97" providerId="LiveId" clId="{52FB214C-7129-442F-B883-6448CEB03895}" dt="2025-04-10T00:53:44.187" v="7936" actId="20577"/>
          <ac:spMkLst>
            <pc:docMk/>
            <pc:sldMk cId="1117481658" sldId="351"/>
            <ac:spMk id="5" creationId="{B20DCAFD-6C4D-D08A-CF94-0DA099CE4B5A}"/>
          </ac:spMkLst>
        </pc:spChg>
        <pc:spChg chg="mod">
          <ac:chgData name="Linda Wickersham" userId="4159553a45c6ba97" providerId="LiveId" clId="{52FB214C-7129-442F-B883-6448CEB03895}" dt="2025-03-31T06:30:35.009" v="7579" actId="207"/>
          <ac:spMkLst>
            <pc:docMk/>
            <pc:sldMk cId="1117481658" sldId="351"/>
            <ac:spMk id="6" creationId="{B0538762-AEBF-8FD9-03AC-305879D2DC17}"/>
          </ac:spMkLst>
        </pc:spChg>
      </pc:sldChg>
      <pc:sldChg chg="del">
        <pc:chgData name="Linda Wickersham" userId="4159553a45c6ba97" providerId="LiveId" clId="{52FB214C-7129-442F-B883-6448CEB03895}" dt="2025-03-31T04:51:22.897" v="6571" actId="2696"/>
        <pc:sldMkLst>
          <pc:docMk/>
          <pc:sldMk cId="3316775302" sldId="352"/>
        </pc:sldMkLst>
      </pc:sldChg>
      <pc:sldChg chg="modSp mod">
        <pc:chgData name="Linda Wickersham" userId="4159553a45c6ba97" providerId="LiveId" clId="{52FB214C-7129-442F-B883-6448CEB03895}" dt="2025-04-10T00:33:45.794" v="7873" actId="207"/>
        <pc:sldMkLst>
          <pc:docMk/>
          <pc:sldMk cId="433481746" sldId="354"/>
        </pc:sldMkLst>
        <pc:spChg chg="mod">
          <ac:chgData name="Linda Wickersham" userId="4159553a45c6ba97" providerId="LiveId" clId="{52FB214C-7129-442F-B883-6448CEB03895}" dt="2025-04-10T00:33:45.794" v="7873" actId="207"/>
          <ac:spMkLst>
            <pc:docMk/>
            <pc:sldMk cId="433481746" sldId="354"/>
            <ac:spMk id="10" creationId="{9C3427B2-C457-FC4C-BA04-44EF586F3462}"/>
          </ac:spMkLst>
        </pc:spChg>
        <pc:spChg chg="mod">
          <ac:chgData name="Linda Wickersham" userId="4159553a45c6ba97" providerId="LiveId" clId="{52FB214C-7129-442F-B883-6448CEB03895}" dt="2025-03-26T02:19:37.923" v="222" actId="14100"/>
          <ac:spMkLst>
            <pc:docMk/>
            <pc:sldMk cId="433481746" sldId="354"/>
            <ac:spMk id="11" creationId="{95E724B3-E95F-E150-E7F9-1C3F634EF02A}"/>
          </ac:spMkLst>
        </pc:spChg>
        <pc:picChg chg="mod">
          <ac:chgData name="Linda Wickersham" userId="4159553a45c6ba97" providerId="LiveId" clId="{52FB214C-7129-442F-B883-6448CEB03895}" dt="2025-03-26T02:17:43.012" v="203" actId="14100"/>
          <ac:picMkLst>
            <pc:docMk/>
            <pc:sldMk cId="433481746" sldId="354"/>
            <ac:picMk id="13" creationId="{6F119B25-42CB-340B-ACB4-22178DF129D4}"/>
          </ac:picMkLst>
        </pc:picChg>
      </pc:sldChg>
      <pc:sldChg chg="delSp modSp mod ord">
        <pc:chgData name="Linda Wickersham" userId="4159553a45c6ba97" providerId="LiveId" clId="{52FB214C-7129-442F-B883-6448CEB03895}" dt="2025-03-31T04:35:40.820" v="6198" actId="21"/>
        <pc:sldMkLst>
          <pc:docMk/>
          <pc:sldMk cId="3088177295" sldId="355"/>
        </pc:sldMkLst>
        <pc:spChg chg="mod">
          <ac:chgData name="Linda Wickersham" userId="4159553a45c6ba97" providerId="LiveId" clId="{52FB214C-7129-442F-B883-6448CEB03895}" dt="2025-03-26T02:30:44.695" v="279" actId="255"/>
          <ac:spMkLst>
            <pc:docMk/>
            <pc:sldMk cId="3088177295" sldId="355"/>
            <ac:spMk id="7" creationId="{DF951822-544C-11FC-36D3-F53CE376B9C9}"/>
          </ac:spMkLst>
        </pc:spChg>
        <pc:spChg chg="mod">
          <ac:chgData name="Linda Wickersham" userId="4159553a45c6ba97" providerId="LiveId" clId="{52FB214C-7129-442F-B883-6448CEB03895}" dt="2025-03-26T02:28:33.288" v="267" actId="1076"/>
          <ac:spMkLst>
            <pc:docMk/>
            <pc:sldMk cId="3088177295" sldId="355"/>
            <ac:spMk id="12" creationId="{F6C1C551-67AC-029A-A3FE-5521A1CD6826}"/>
          </ac:spMkLst>
        </pc:spChg>
        <pc:picChg chg="mod">
          <ac:chgData name="Linda Wickersham" userId="4159553a45c6ba97" providerId="LiveId" clId="{52FB214C-7129-442F-B883-6448CEB03895}" dt="2025-03-26T02:28:24.561" v="266" actId="1076"/>
          <ac:picMkLst>
            <pc:docMk/>
            <pc:sldMk cId="3088177295" sldId="355"/>
            <ac:picMk id="5" creationId="{82C0F469-9EA6-0942-67ED-8D4851C74BF6}"/>
          </ac:picMkLst>
        </pc:picChg>
        <pc:picChg chg="mod">
          <ac:chgData name="Linda Wickersham" userId="4159553a45c6ba97" providerId="LiveId" clId="{52FB214C-7129-442F-B883-6448CEB03895}" dt="2025-03-26T02:31:15.695" v="281" actId="1076"/>
          <ac:picMkLst>
            <pc:docMk/>
            <pc:sldMk cId="3088177295" sldId="355"/>
            <ac:picMk id="14" creationId="{E96736DE-5AE2-4B04-69F4-474224408D30}"/>
          </ac:picMkLst>
        </pc:picChg>
      </pc:sldChg>
      <pc:sldChg chg="modSp mod">
        <pc:chgData name="Linda Wickersham" userId="4159553a45c6ba97" providerId="LiveId" clId="{52FB214C-7129-442F-B883-6448CEB03895}" dt="2025-04-10T00:54:19.196" v="7966" actId="20577"/>
        <pc:sldMkLst>
          <pc:docMk/>
          <pc:sldMk cId="438040838" sldId="356"/>
        </pc:sldMkLst>
        <pc:spChg chg="mod">
          <ac:chgData name="Linda Wickersham" userId="4159553a45c6ba97" providerId="LiveId" clId="{52FB214C-7129-442F-B883-6448CEB03895}" dt="2025-04-10T00:54:19.196" v="7966" actId="20577"/>
          <ac:spMkLst>
            <pc:docMk/>
            <pc:sldMk cId="438040838" sldId="356"/>
            <ac:spMk id="3" creationId="{1697D649-277C-A20F-F588-7EA2B85B1299}"/>
          </ac:spMkLst>
        </pc:spChg>
        <pc:spChg chg="mod">
          <ac:chgData name="Linda Wickersham" userId="4159553a45c6ba97" providerId="LiveId" clId="{52FB214C-7129-442F-B883-6448CEB03895}" dt="2025-03-31T05:52:42.267" v="6834" actId="113"/>
          <ac:spMkLst>
            <pc:docMk/>
            <pc:sldMk cId="438040838" sldId="356"/>
            <ac:spMk id="15" creationId="{6EF8E06F-4153-981B-474D-3D483B6F4F84}"/>
          </ac:spMkLst>
        </pc:spChg>
      </pc:sldChg>
      <pc:sldChg chg="addSp modSp add mod ord setBg">
        <pc:chgData name="Linda Wickersham" userId="4159553a45c6ba97" providerId="LiveId" clId="{52FB214C-7129-442F-B883-6448CEB03895}" dt="2025-04-10T00:57:09.941" v="7968" actId="255"/>
        <pc:sldMkLst>
          <pc:docMk/>
          <pc:sldMk cId="2336687026" sldId="357"/>
        </pc:sldMkLst>
        <pc:spChg chg="mod">
          <ac:chgData name="Linda Wickersham" userId="4159553a45c6ba97" providerId="LiveId" clId="{52FB214C-7129-442F-B883-6448CEB03895}" dt="2025-03-31T04:51:57.670" v="6574" actId="27636"/>
          <ac:spMkLst>
            <pc:docMk/>
            <pc:sldMk cId="2336687026" sldId="357"/>
            <ac:spMk id="2" creationId="{B8031EB3-D898-2D29-AC19-39804EAEF07E}"/>
          </ac:spMkLst>
        </pc:spChg>
        <pc:spChg chg="mod">
          <ac:chgData name="Linda Wickersham" userId="4159553a45c6ba97" providerId="LiveId" clId="{52FB214C-7129-442F-B883-6448CEB03895}" dt="2025-04-10T00:57:09.941" v="7968" actId="255"/>
          <ac:spMkLst>
            <pc:docMk/>
            <pc:sldMk cId="2336687026" sldId="357"/>
            <ac:spMk id="3" creationId="{6FFEADC5-2A01-6F70-7251-7FF5B739CA67}"/>
          </ac:spMkLst>
        </pc:spChg>
        <pc:spChg chg="add mod">
          <ac:chgData name="Linda Wickersham" userId="4159553a45c6ba97" providerId="LiveId" clId="{52FB214C-7129-442F-B883-6448CEB03895}" dt="2025-03-31T04:55:30.817" v="6592" actId="2711"/>
          <ac:spMkLst>
            <pc:docMk/>
            <pc:sldMk cId="2336687026" sldId="357"/>
            <ac:spMk id="6" creationId="{E9D6AF7F-944D-65BB-92C0-BC7A7C0ABC0C}"/>
          </ac:spMkLst>
        </pc:spChg>
      </pc:sldChg>
      <pc:sldChg chg="addSp delSp modSp add del mod">
        <pc:chgData name="Linda Wickersham" userId="4159553a45c6ba97" providerId="LiveId" clId="{52FB214C-7129-442F-B883-6448CEB03895}" dt="2025-03-31T05:32:25.782" v="6652" actId="2696"/>
        <pc:sldMkLst>
          <pc:docMk/>
          <pc:sldMk cId="2386299232" sldId="358"/>
        </pc:sldMkLst>
      </pc:sldChg>
      <pc:sldChg chg="addSp delSp modSp add mod setBg">
        <pc:chgData name="Linda Wickersham" userId="4159553a45c6ba97" providerId="LiveId" clId="{52FB214C-7129-442F-B883-6448CEB03895}" dt="2025-03-31T06:41:12.938" v="7862" actId="20577"/>
        <pc:sldMkLst>
          <pc:docMk/>
          <pc:sldMk cId="2432943417" sldId="358"/>
        </pc:sldMkLst>
        <pc:spChg chg="add mod">
          <ac:chgData name="Linda Wickersham" userId="4159553a45c6ba97" providerId="LiveId" clId="{52FB214C-7129-442F-B883-6448CEB03895}" dt="2025-03-31T06:00:55.700" v="6885" actId="255"/>
          <ac:spMkLst>
            <pc:docMk/>
            <pc:sldMk cId="2432943417" sldId="358"/>
            <ac:spMk id="4" creationId="{CB381096-9EA7-AE1B-6DD8-57064C9182BF}"/>
          </ac:spMkLst>
        </pc:spChg>
        <pc:spChg chg="add mod">
          <ac:chgData name="Linda Wickersham" userId="4159553a45c6ba97" providerId="LiveId" clId="{52FB214C-7129-442F-B883-6448CEB03895}" dt="2025-03-31T06:41:12.938" v="7862" actId="20577"/>
          <ac:spMkLst>
            <pc:docMk/>
            <pc:sldMk cId="2432943417" sldId="358"/>
            <ac:spMk id="7" creationId="{B5B3827E-D0A1-6C26-6DCE-0D6C6685D758}"/>
          </ac:spMkLst>
        </pc:spChg>
      </pc:sldChg>
      <pc:sldChg chg="addSp delSp modSp new mod">
        <pc:chgData name="Linda Wickersham" userId="4159553a45c6ba97" providerId="LiveId" clId="{52FB214C-7129-442F-B883-6448CEB03895}" dt="2025-04-12T16:22:43.652" v="7988" actId="14100"/>
        <pc:sldMkLst>
          <pc:docMk/>
          <pc:sldMk cId="1938410543" sldId="359"/>
        </pc:sldMkLst>
        <pc:spChg chg="del mod">
          <ac:chgData name="Linda Wickersham" userId="4159553a45c6ba97" providerId="LiveId" clId="{52FB214C-7129-442F-B883-6448CEB03895}" dt="2025-04-12T16:22:39.858" v="7987" actId="931"/>
          <ac:spMkLst>
            <pc:docMk/>
            <pc:sldMk cId="1938410543" sldId="359"/>
            <ac:spMk id="2" creationId="{20EB9FCD-F361-F111-C4EC-4F5E2ECA45E8}"/>
          </ac:spMkLst>
        </pc:spChg>
        <pc:spChg chg="mod">
          <ac:chgData name="Linda Wickersham" userId="4159553a45c6ba97" providerId="LiveId" clId="{52FB214C-7129-442F-B883-6448CEB03895}" dt="2025-04-12T16:19:08.737" v="7985" actId="27636"/>
          <ac:spMkLst>
            <pc:docMk/>
            <pc:sldMk cId="1938410543" sldId="359"/>
            <ac:spMk id="3" creationId="{B13F3AFC-2506-5E2E-2CBD-34B41A9171FD}"/>
          </ac:spMkLst>
        </pc:spChg>
        <pc:picChg chg="add mod">
          <ac:chgData name="Linda Wickersham" userId="4159553a45c6ba97" providerId="LiveId" clId="{52FB214C-7129-442F-B883-6448CEB03895}" dt="2025-04-12T16:22:43.652" v="7988" actId="14100"/>
          <ac:picMkLst>
            <pc:docMk/>
            <pc:sldMk cId="1938410543" sldId="359"/>
            <ac:picMk id="6" creationId="{59F72188-6EB6-5A6D-A132-3805E3FF67AD}"/>
          </ac:picMkLst>
        </pc:picChg>
      </pc:sldChg>
      <pc:sldChg chg="addSp delSp modSp new mod">
        <pc:chgData name="Linda Wickersham" userId="4159553a45c6ba97" providerId="LiveId" clId="{52FB214C-7129-442F-B883-6448CEB03895}" dt="2025-04-12T16:24:33.908" v="7999" actId="27636"/>
        <pc:sldMkLst>
          <pc:docMk/>
          <pc:sldMk cId="688082112" sldId="360"/>
        </pc:sldMkLst>
        <pc:spChg chg="del">
          <ac:chgData name="Linda Wickersham" userId="4159553a45c6ba97" providerId="LiveId" clId="{52FB214C-7129-442F-B883-6448CEB03895}" dt="2025-04-12T16:23:14.225" v="7990" actId="931"/>
          <ac:spMkLst>
            <pc:docMk/>
            <pc:sldMk cId="688082112" sldId="360"/>
            <ac:spMk id="2" creationId="{81A02898-C519-FB28-BAE3-EBB501E1B8FC}"/>
          </ac:spMkLst>
        </pc:spChg>
        <pc:spChg chg="mod">
          <ac:chgData name="Linda Wickersham" userId="4159553a45c6ba97" providerId="LiveId" clId="{52FB214C-7129-442F-B883-6448CEB03895}" dt="2025-04-12T16:24:33.908" v="7999" actId="27636"/>
          <ac:spMkLst>
            <pc:docMk/>
            <pc:sldMk cId="688082112" sldId="360"/>
            <ac:spMk id="3" creationId="{66C9D565-BA1C-661F-A222-E3B887800508}"/>
          </ac:spMkLst>
        </pc:spChg>
        <pc:picChg chg="add mod">
          <ac:chgData name="Linda Wickersham" userId="4159553a45c6ba97" providerId="LiveId" clId="{52FB214C-7129-442F-B883-6448CEB03895}" dt="2025-04-12T16:23:17.956" v="7991" actId="14100"/>
          <ac:picMkLst>
            <pc:docMk/>
            <pc:sldMk cId="688082112" sldId="360"/>
            <ac:picMk id="6" creationId="{6F1C7BE8-2010-613B-81FC-F0B4F8C4D69F}"/>
          </ac:picMkLst>
        </pc:picChg>
      </pc:sldChg>
      <pc:sldMasterChg chg="modSldLayout">
        <pc:chgData name="Linda Wickersham" userId="4159553a45c6ba97" providerId="LiveId" clId="{52FB214C-7129-442F-B883-6448CEB03895}" dt="2025-03-31T05:57:35.269" v="6840" actId="21"/>
        <pc:sldMasterMkLst>
          <pc:docMk/>
          <pc:sldMasterMk cId="1788353970" sldId="2147483648"/>
        </pc:sldMasterMkLst>
        <pc:sldLayoutChg chg="delSp modSp mod">
          <pc:chgData name="Linda Wickersham" userId="4159553a45c6ba97" providerId="LiveId" clId="{52FB214C-7129-442F-B883-6448CEB03895}" dt="2025-03-31T05:57:35.269" v="6840" actId="21"/>
          <pc:sldLayoutMkLst>
            <pc:docMk/>
            <pc:sldMasterMk cId="1788353970" sldId="2147483648"/>
            <pc:sldLayoutMk cId="953980513" sldId="2147483668"/>
          </pc:sldLayoutMkLst>
          <pc:spChg chg="mod">
            <ac:chgData name="Linda Wickersham" userId="4159553a45c6ba97" providerId="LiveId" clId="{52FB214C-7129-442F-B883-6448CEB03895}" dt="2025-03-31T05:34:14.486" v="6676" actId="14100"/>
            <ac:spMkLst>
              <pc:docMk/>
              <pc:sldMasterMk cId="1788353970" sldId="2147483648"/>
              <pc:sldLayoutMk cId="953980513" sldId="2147483668"/>
              <ac:spMk id="7" creationId="{8B3132E8-A261-CEAB-129F-0FED7AD8D00C}"/>
            </ac:spMkLst>
          </pc:spChg>
          <pc:spChg chg="mod">
            <ac:chgData name="Linda Wickersham" userId="4159553a45c6ba97" providerId="LiveId" clId="{52FB214C-7129-442F-B883-6448CEB03895}" dt="2025-03-31T05:34:36.074" v="6680" actId="21"/>
            <ac:spMkLst>
              <pc:docMk/>
              <pc:sldMasterMk cId="1788353970" sldId="2147483648"/>
              <pc:sldLayoutMk cId="953980513" sldId="2147483668"/>
              <ac:spMk id="9" creationId="{285D9D7D-8D9A-473E-AF0D-EF1940D793C3}"/>
            </ac:spMkLst>
          </pc:spChg>
          <pc:spChg chg="mod">
            <ac:chgData name="Linda Wickersham" userId="4159553a45c6ba97" providerId="LiveId" clId="{52FB214C-7129-442F-B883-6448CEB03895}" dt="2025-03-31T05:34:41.030" v="6681" actId="14100"/>
            <ac:spMkLst>
              <pc:docMk/>
              <pc:sldMasterMk cId="1788353970" sldId="2147483648"/>
              <pc:sldLayoutMk cId="953980513" sldId="2147483668"/>
              <ac:spMk id="32" creationId="{9BEB2D80-6263-5794-6A1A-CFF345F7A92E}"/>
            </ac:spMkLst>
          </pc:spChg>
        </pc:sldLayoutChg>
        <pc:sldLayoutChg chg="delSp modSp mod">
          <pc:chgData name="Linda Wickersham" userId="4159553a45c6ba97" providerId="LiveId" clId="{52FB214C-7129-442F-B883-6448CEB03895}" dt="2025-03-31T05:05:00.221" v="6619" actId="21"/>
          <pc:sldLayoutMkLst>
            <pc:docMk/>
            <pc:sldMasterMk cId="1788353970" sldId="2147483648"/>
            <pc:sldLayoutMk cId="2923173887" sldId="2147483676"/>
          </pc:sldLayoutMkLst>
          <pc:spChg chg="mod">
            <ac:chgData name="Linda Wickersham" userId="4159553a45c6ba97" providerId="LiveId" clId="{52FB214C-7129-442F-B883-6448CEB03895}" dt="2025-03-31T05:04:10.369" v="6616" actId="14100"/>
            <ac:spMkLst>
              <pc:docMk/>
              <pc:sldMasterMk cId="1788353970" sldId="2147483648"/>
              <pc:sldLayoutMk cId="2923173887" sldId="2147483676"/>
              <ac:spMk id="7" creationId="{8B3132E8-A261-CEAB-129F-0FED7AD8D00C}"/>
            </ac:spMkLst>
          </pc:spChg>
        </pc:sldLayoutChg>
        <pc:sldLayoutChg chg="delSp modSp mod">
          <pc:chgData name="Linda Wickersham" userId="4159553a45c6ba97" providerId="LiveId" clId="{52FB214C-7129-442F-B883-6448CEB03895}" dt="2025-03-31T03:24:31.718" v="3364" actId="1076"/>
          <pc:sldLayoutMkLst>
            <pc:docMk/>
            <pc:sldMasterMk cId="1788353970" sldId="2147483648"/>
            <pc:sldLayoutMk cId="1068098999" sldId="2147483677"/>
          </pc:sldLayoutMkLst>
          <pc:spChg chg="mod">
            <ac:chgData name="Linda Wickersham" userId="4159553a45c6ba97" providerId="LiveId" clId="{52FB214C-7129-442F-B883-6448CEB03895}" dt="2025-03-31T03:15:10.890" v="3354" actId="14100"/>
            <ac:spMkLst>
              <pc:docMk/>
              <pc:sldMasterMk cId="1788353970" sldId="2147483648"/>
              <pc:sldLayoutMk cId="1068098999" sldId="2147483677"/>
              <ac:spMk id="2" creationId="{3610998D-17F5-CC68-2E37-9789F050BF62}"/>
            </ac:spMkLst>
          </pc:spChg>
          <pc:spChg chg="mod">
            <ac:chgData name="Linda Wickersham" userId="4159553a45c6ba97" providerId="LiveId" clId="{52FB214C-7129-442F-B883-6448CEB03895}" dt="2025-03-31T03:14:57.115" v="3351" actId="14100"/>
            <ac:spMkLst>
              <pc:docMk/>
              <pc:sldMasterMk cId="1788353970" sldId="2147483648"/>
              <pc:sldLayoutMk cId="1068098999" sldId="2147483677"/>
              <ac:spMk id="6" creationId="{A6865A83-7754-90AF-ABA5-0759C2C74767}"/>
            </ac:spMkLst>
          </pc:spChg>
          <pc:picChg chg="mod">
            <ac:chgData name="Linda Wickersham" userId="4159553a45c6ba97" providerId="LiveId" clId="{52FB214C-7129-442F-B883-6448CEB03895}" dt="2025-03-31T03:24:31.718" v="3364" actId="1076"/>
            <ac:picMkLst>
              <pc:docMk/>
              <pc:sldMasterMk cId="1788353970" sldId="2147483648"/>
              <pc:sldLayoutMk cId="1068098999" sldId="2147483677"/>
              <ac:picMk id="8" creationId="{D1885D14-9B48-E0B1-43FF-B19F5005FDA6}"/>
            </ac:picMkLst>
          </pc:picChg>
        </pc:sldLayoutChg>
        <pc:sldLayoutChg chg="delSp modSp mod">
          <pc:chgData name="Linda Wickersham" userId="4159553a45c6ba97" providerId="LiveId" clId="{52FB214C-7129-442F-B883-6448CEB03895}" dt="2025-03-31T03:44:17.060" v="3813" actId="14100"/>
          <pc:sldLayoutMkLst>
            <pc:docMk/>
            <pc:sldMasterMk cId="1788353970" sldId="2147483648"/>
            <pc:sldLayoutMk cId="4287182493" sldId="2147483679"/>
          </pc:sldLayoutMkLst>
          <pc:spChg chg="mod">
            <ac:chgData name="Linda Wickersham" userId="4159553a45c6ba97" providerId="LiveId" clId="{52FB214C-7129-442F-B883-6448CEB03895}" dt="2025-03-31T03:41:16.385" v="3799" actId="14100"/>
            <ac:spMkLst>
              <pc:docMk/>
              <pc:sldMasterMk cId="1788353970" sldId="2147483648"/>
              <pc:sldLayoutMk cId="4287182493" sldId="2147483679"/>
              <ac:spMk id="2" creationId="{3610998D-17F5-CC68-2E37-9789F050BF62}"/>
            </ac:spMkLst>
          </pc:spChg>
          <pc:spChg chg="mod">
            <ac:chgData name="Linda Wickersham" userId="4159553a45c6ba97" providerId="LiveId" clId="{52FB214C-7129-442F-B883-6448CEB03895}" dt="2025-03-31T03:44:17.060" v="3813" actId="14100"/>
            <ac:spMkLst>
              <pc:docMk/>
              <pc:sldMasterMk cId="1788353970" sldId="2147483648"/>
              <pc:sldLayoutMk cId="4287182493" sldId="2147483679"/>
              <ac:spMk id="6" creationId="{A6865A83-7754-90AF-ABA5-0759C2C74767}"/>
            </ac:spMkLst>
          </pc:spChg>
          <pc:picChg chg="mod">
            <ac:chgData name="Linda Wickersham" userId="4159553a45c6ba97" providerId="LiveId" clId="{52FB214C-7129-442F-B883-6448CEB03895}" dt="2025-03-31T03:41:42.279" v="3805" actId="14100"/>
            <ac:picMkLst>
              <pc:docMk/>
              <pc:sldMasterMk cId="1788353970" sldId="2147483648"/>
              <pc:sldLayoutMk cId="4287182493" sldId="2147483679"/>
              <ac:picMk id="12" creationId="{45719EF3-43BC-5F74-7396-273F72ED3CBC}"/>
            </ac:picMkLst>
          </pc:picChg>
        </pc:sldLayoutChg>
        <pc:sldLayoutChg chg="delSp modSp mod">
          <pc:chgData name="Linda Wickersham" userId="4159553a45c6ba97" providerId="LiveId" clId="{52FB214C-7129-442F-B883-6448CEB03895}" dt="2025-03-31T04:43:24.356" v="6564" actId="14100"/>
          <pc:sldLayoutMkLst>
            <pc:docMk/>
            <pc:sldMasterMk cId="1788353970" sldId="2147483648"/>
            <pc:sldLayoutMk cId="1073990621" sldId="2147483681"/>
          </pc:sldLayoutMkLst>
          <pc:spChg chg="mod">
            <ac:chgData name="Linda Wickersham" userId="4159553a45c6ba97" providerId="LiveId" clId="{52FB214C-7129-442F-B883-6448CEB03895}" dt="2025-03-31T04:41:59.262" v="6548" actId="14100"/>
            <ac:spMkLst>
              <pc:docMk/>
              <pc:sldMasterMk cId="1788353970" sldId="2147483648"/>
              <pc:sldLayoutMk cId="1073990621" sldId="2147483681"/>
              <ac:spMk id="2" creationId="{3610998D-17F5-CC68-2E37-9789F050BF62}"/>
            </ac:spMkLst>
          </pc:spChg>
          <pc:spChg chg="mod">
            <ac:chgData name="Linda Wickersham" userId="4159553a45c6ba97" providerId="LiveId" clId="{52FB214C-7129-442F-B883-6448CEB03895}" dt="2025-03-31T04:42:10.174" v="6550" actId="1076"/>
            <ac:spMkLst>
              <pc:docMk/>
              <pc:sldMasterMk cId="1788353970" sldId="2147483648"/>
              <pc:sldLayoutMk cId="1073990621" sldId="2147483681"/>
              <ac:spMk id="6" creationId="{A6865A83-7754-90AF-ABA5-0759C2C74767}"/>
            </ac:spMkLst>
          </pc:spChg>
          <pc:spChg chg="mod">
            <ac:chgData name="Linda Wickersham" userId="4159553a45c6ba97" providerId="LiveId" clId="{52FB214C-7129-442F-B883-6448CEB03895}" dt="2025-03-31T04:43:24.356" v="6564" actId="14100"/>
            <ac:spMkLst>
              <pc:docMk/>
              <pc:sldMasterMk cId="1788353970" sldId="2147483648"/>
              <pc:sldLayoutMk cId="1073990621" sldId="2147483681"/>
              <ac:spMk id="9" creationId="{1DBC944E-6F68-C409-3596-8B6F50E09B9B}"/>
            </ac:spMkLst>
          </pc:spChg>
          <pc:spChg chg="mod">
            <ac:chgData name="Linda Wickersham" userId="4159553a45c6ba97" providerId="LiveId" clId="{52FB214C-7129-442F-B883-6448CEB03895}" dt="2025-03-31T04:42:59.564" v="6560" actId="14100"/>
            <ac:spMkLst>
              <pc:docMk/>
              <pc:sldMasterMk cId="1788353970" sldId="2147483648"/>
              <pc:sldLayoutMk cId="1073990621" sldId="2147483681"/>
              <ac:spMk id="11" creationId="{450D1A9C-4404-2909-F0C4-B7571474C940}"/>
            </ac:spMkLst>
          </pc:spChg>
          <pc:picChg chg="mod">
            <ac:chgData name="Linda Wickersham" userId="4159553a45c6ba97" providerId="LiveId" clId="{52FB214C-7129-442F-B883-6448CEB03895}" dt="2025-03-31T04:42:05.590" v="6549" actId="1076"/>
            <ac:picMkLst>
              <pc:docMk/>
              <pc:sldMasterMk cId="1788353970" sldId="2147483648"/>
              <pc:sldLayoutMk cId="1073990621" sldId="2147483681"/>
              <ac:picMk id="8" creationId="{D1885D14-9B48-E0B1-43FF-B19F5005FDA6}"/>
            </ac:picMkLst>
          </pc:picChg>
        </pc:sldLayoutChg>
        <pc:sldLayoutChg chg="addSp delSp modSp mod">
          <pc:chgData name="Linda Wickersham" userId="4159553a45c6ba97" providerId="LiveId" clId="{52FB214C-7129-442F-B883-6448CEB03895}" dt="2025-03-31T04:50:16.607" v="6570" actId="21"/>
          <pc:sldLayoutMkLst>
            <pc:docMk/>
            <pc:sldMasterMk cId="1788353970" sldId="2147483648"/>
            <pc:sldLayoutMk cId="3520999875" sldId="2147483683"/>
          </pc:sldLayoutMkLst>
          <pc:spChg chg="mod">
            <ac:chgData name="Linda Wickersham" userId="4159553a45c6ba97" providerId="LiveId" clId="{52FB214C-7129-442F-B883-6448CEB03895}" dt="2025-03-31T04:49:55.899" v="6568" actId="14100"/>
            <ac:spMkLst>
              <pc:docMk/>
              <pc:sldMasterMk cId="1788353970" sldId="2147483648"/>
              <pc:sldLayoutMk cId="3520999875" sldId="2147483683"/>
              <ac:spMk id="11" creationId="{450D1A9C-4404-2909-F0C4-B7571474C940}"/>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49852A6-C536-198B-0B36-808C24FAAF6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F40B29C-E84A-E4D1-8998-1A961EC23BA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2A5AE42-7DC1-8140-9B13-146984FDEF22}" type="datetimeFigureOut">
              <a:rPr lang="en-US" smtClean="0"/>
              <a:t>4/12/2025</a:t>
            </a:fld>
            <a:endParaRPr lang="en-US" dirty="0"/>
          </a:p>
        </p:txBody>
      </p:sp>
      <p:sp>
        <p:nvSpPr>
          <p:cNvPr id="4" name="Footer Placeholder 3">
            <a:extLst>
              <a:ext uri="{FF2B5EF4-FFF2-40B4-BE49-F238E27FC236}">
                <a16:creationId xmlns:a16="http://schemas.microsoft.com/office/drawing/2014/main" id="{FCCE4DE7-ED89-D264-F004-38F2DF4879D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CF7E8591-FF54-5A00-A703-95ABC16B78D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7369B77-94AB-0344-9EBF-9DB9EE8D3ABC}" type="slidenum">
              <a:rPr lang="en-US" smtClean="0"/>
              <a:t>‹#›</a:t>
            </a:fld>
            <a:endParaRPr lang="en-US" dirty="0"/>
          </a:p>
        </p:txBody>
      </p:sp>
    </p:spTree>
    <p:extLst>
      <p:ext uri="{BB962C8B-B14F-4D97-AF65-F5344CB8AC3E}">
        <p14:creationId xmlns:p14="http://schemas.microsoft.com/office/powerpoint/2010/main" val="23985974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F75F72-8950-AF4F-9381-1D26FB547EA1}" type="datetimeFigureOut">
              <a:rPr lang="en-US" smtClean="0"/>
              <a:t>4/12/2025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75476F-A808-1F46-A368-07984F6DA22E}" type="slidenum">
              <a:rPr lang="en-US" smtClean="0"/>
              <a:t>‹#›</a:t>
            </a:fld>
            <a:endParaRPr lang="en-US" dirty="0"/>
          </a:p>
        </p:txBody>
      </p:sp>
    </p:spTree>
    <p:extLst>
      <p:ext uri="{BB962C8B-B14F-4D97-AF65-F5344CB8AC3E}">
        <p14:creationId xmlns:p14="http://schemas.microsoft.com/office/powerpoint/2010/main" val="1114252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75476F-A808-1F46-A368-07984F6DA22E}" type="slidenum">
              <a:rPr lang="en-US" smtClean="0"/>
              <a:t>2</a:t>
            </a:fld>
            <a:endParaRPr lang="en-US" dirty="0"/>
          </a:p>
        </p:txBody>
      </p:sp>
    </p:spTree>
    <p:extLst>
      <p:ext uri="{BB962C8B-B14F-4D97-AF65-F5344CB8AC3E}">
        <p14:creationId xmlns:p14="http://schemas.microsoft.com/office/powerpoint/2010/main" val="31279107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75476F-A808-1F46-A368-07984F6DA22E}" type="slidenum">
              <a:rPr lang="en-US" smtClean="0"/>
              <a:t>6</a:t>
            </a:fld>
            <a:endParaRPr lang="en-US" dirty="0"/>
          </a:p>
        </p:txBody>
      </p:sp>
    </p:spTree>
    <p:extLst>
      <p:ext uri="{BB962C8B-B14F-4D97-AF65-F5344CB8AC3E}">
        <p14:creationId xmlns:p14="http://schemas.microsoft.com/office/powerpoint/2010/main" val="3237519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75476F-A808-1F46-A368-07984F6DA22E}" type="slidenum">
              <a:rPr lang="en-US" smtClean="0"/>
              <a:t>9</a:t>
            </a:fld>
            <a:endParaRPr lang="en-US" dirty="0"/>
          </a:p>
        </p:txBody>
      </p:sp>
    </p:spTree>
    <p:extLst>
      <p:ext uri="{BB962C8B-B14F-4D97-AF65-F5344CB8AC3E}">
        <p14:creationId xmlns:p14="http://schemas.microsoft.com/office/powerpoint/2010/main" val="6536180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723FD-FB17-3CEC-FF70-D0B0E37E7B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36B2B2-4E62-141E-84A6-8CE1C07D53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005956-4E36-2341-3160-04C1A6F0A7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3C8844-FBAC-9F5C-7C97-A80B174D2A49}"/>
              </a:ext>
            </a:extLst>
          </p:cNvPr>
          <p:cNvSpPr>
            <a:spLocks noGrp="1"/>
          </p:cNvSpPr>
          <p:nvPr>
            <p:ph type="sldNum" sz="quarter" idx="5"/>
          </p:nvPr>
        </p:nvSpPr>
        <p:spPr/>
        <p:txBody>
          <a:bodyPr/>
          <a:lstStyle/>
          <a:p>
            <a:fld id="{0775476F-A808-1F46-A368-07984F6DA22E}" type="slidenum">
              <a:rPr lang="en-US" smtClean="0"/>
              <a:t>12</a:t>
            </a:fld>
            <a:endParaRPr lang="en-US" dirty="0"/>
          </a:p>
        </p:txBody>
      </p:sp>
    </p:spTree>
    <p:extLst>
      <p:ext uri="{BB962C8B-B14F-4D97-AF65-F5344CB8AC3E}">
        <p14:creationId xmlns:p14="http://schemas.microsoft.com/office/powerpoint/2010/main" val="2933068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88B0E-534D-B739-1F4D-D07CA44139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DA8597-E8CF-C509-4CD6-AE7D88B7D6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6A83D1-E4B7-C19C-E86A-A63F81A8FCC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D04415-5B3E-4B4A-75F3-C32364E62C9C}"/>
              </a:ext>
            </a:extLst>
          </p:cNvPr>
          <p:cNvSpPr>
            <a:spLocks noGrp="1"/>
          </p:cNvSpPr>
          <p:nvPr>
            <p:ph type="sldNum" sz="quarter" idx="5"/>
          </p:nvPr>
        </p:nvSpPr>
        <p:spPr/>
        <p:txBody>
          <a:bodyPr/>
          <a:lstStyle/>
          <a:p>
            <a:fld id="{0775476F-A808-1F46-A368-07984F6DA22E}" type="slidenum">
              <a:rPr lang="en-US" smtClean="0"/>
              <a:t>13</a:t>
            </a:fld>
            <a:endParaRPr lang="en-US" dirty="0"/>
          </a:p>
        </p:txBody>
      </p:sp>
    </p:spTree>
    <p:extLst>
      <p:ext uri="{BB962C8B-B14F-4D97-AF65-F5344CB8AC3E}">
        <p14:creationId xmlns:p14="http://schemas.microsoft.com/office/powerpoint/2010/main" val="2960049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1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13.svg"/><Relationship Id="rId4" Type="http://schemas.openxmlformats.org/officeDocument/2006/relationships/image" Target="../media/image12.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D90036E-D78E-7995-BEF4-F64DA613C71D}"/>
              </a:ext>
            </a:extLst>
          </p:cNvPr>
          <p:cNvSpPr>
            <a:spLocks noGrp="1"/>
          </p:cNvSpPr>
          <p:nvPr>
            <p:ph type="pic" sz="quarter" idx="10"/>
          </p:nvPr>
        </p:nvSpPr>
        <p:spPr>
          <a:xfrm>
            <a:off x="0" y="0"/>
            <a:ext cx="12192000" cy="6858000"/>
          </a:xfrm>
          <a:solidFill>
            <a:schemeClr val="tx1">
              <a:lumMod val="50000"/>
              <a:lumOff val="50000"/>
            </a:schemeClr>
          </a:solidFill>
        </p:spPr>
        <p:txBody>
          <a:bodyPr/>
          <a:lstStyle>
            <a:lvl1pPr marL="0" indent="0">
              <a:buNone/>
              <a:defRPr>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408176" y="1463040"/>
            <a:ext cx="6327648" cy="2180543"/>
          </a:xfrm>
          <a:noFill/>
        </p:spPr>
        <p:txBody>
          <a:bodyPr anchor="b">
            <a:noAutofit/>
          </a:bodyPr>
          <a:lstStyle>
            <a:lvl1pPr algn="ctr">
              <a:defRPr sz="48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911096" y="3995928"/>
            <a:ext cx="5321808" cy="824404"/>
          </a:xfrm>
          <a:noFill/>
        </p:spPr>
        <p:txBody>
          <a:bodyPr anchor="ct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B3132E8-A261-CEAB-129F-0FED7AD8D00C}"/>
              </a:ext>
            </a:extLst>
          </p:cNvPr>
          <p:cNvSpPr>
            <a:spLocks noGrp="1"/>
          </p:cNvSpPr>
          <p:nvPr>
            <p:ph type="pic" sz="quarter" idx="13"/>
          </p:nvPr>
        </p:nvSpPr>
        <p:spPr>
          <a:xfrm>
            <a:off x="45720" y="0"/>
            <a:ext cx="3575860" cy="6858000"/>
          </a:xfrm>
        </p:spPr>
        <p:txBody>
          <a:bodyPr/>
          <a:lstStyle>
            <a:lvl1pPr marL="0" indent="0">
              <a:buNone/>
              <a:defRPr/>
            </a:lvl1pPr>
          </a:lstStyle>
          <a:p>
            <a:r>
              <a:rPr lang="en-US" dirty="0"/>
              <a:t>Click icon to add picture</a:t>
            </a:r>
          </a:p>
        </p:txBody>
      </p:sp>
      <p:sp>
        <p:nvSpPr>
          <p:cNvPr id="32" name="Content Placeholder 5">
            <a:extLst>
              <a:ext uri="{FF2B5EF4-FFF2-40B4-BE49-F238E27FC236}">
                <a16:creationId xmlns:a16="http://schemas.microsoft.com/office/drawing/2014/main" id="{9BEB2D80-6263-5794-6A1A-CFF345F7A92E}"/>
              </a:ext>
            </a:extLst>
          </p:cNvPr>
          <p:cNvSpPr>
            <a:spLocks noGrp="1"/>
          </p:cNvSpPr>
          <p:nvPr>
            <p:ph sz="quarter" idx="4"/>
          </p:nvPr>
        </p:nvSpPr>
        <p:spPr>
          <a:xfrm>
            <a:off x="6127546" y="1198510"/>
            <a:ext cx="5385816" cy="5381892"/>
          </a:xfrm>
        </p:spPr>
        <p:txBody>
          <a:bodyPr>
            <a:normAutofit/>
          </a:bodyPr>
          <a:lstStyle>
            <a:lvl1pPr marL="0" indent="0">
              <a:lnSpc>
                <a:spcPct val="100000"/>
              </a:lnSpc>
              <a:buClr>
                <a:srgbClr val="73292A"/>
              </a:buClr>
              <a:buNone/>
              <a:defRPr sz="2400"/>
            </a:lvl1pPr>
            <a:lvl2pPr marL="228600">
              <a:buClr>
                <a:srgbClr val="73292A"/>
              </a:buClr>
              <a:defRPr sz="2000"/>
            </a:lvl2pPr>
            <a:lvl3pPr marL="685800">
              <a:buClr>
                <a:srgbClr val="73292A"/>
              </a:buClr>
              <a:defRPr sz="1800"/>
            </a:lvl3pPr>
            <a:lvl4pPr marL="1143000">
              <a:buClr>
                <a:srgbClr val="73292A"/>
              </a:buClr>
              <a:defRPr sz="1600"/>
            </a:lvl4pPr>
            <a:lvl5pPr marL="1600200">
              <a:buClr>
                <a:srgbClr val="73292A"/>
              </a:buCl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a:xfrm>
            <a:off x="11234928" y="6356350"/>
            <a:ext cx="716280" cy="365125"/>
          </a:xfrm>
        </p:spPr>
        <p:txBody>
          <a:bodyPr/>
          <a:lstStyle/>
          <a:p>
            <a:endParaRPr lang="en-US" dirty="0"/>
          </a:p>
        </p:txBody>
      </p:sp>
      <p:pic>
        <p:nvPicPr>
          <p:cNvPr id="3" name="Graphic 2">
            <a:extLst>
              <a:ext uri="{FF2B5EF4-FFF2-40B4-BE49-F238E27FC236}">
                <a16:creationId xmlns:a16="http://schemas.microsoft.com/office/drawing/2014/main" id="{02CB607F-27CE-D613-F812-E70C738FA045}"/>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34723"/>
          <a:stretch/>
        </p:blipFill>
        <p:spPr>
          <a:xfrm>
            <a:off x="9959711" y="738051"/>
            <a:ext cx="2232289" cy="5381892"/>
          </a:xfrm>
          <a:prstGeom prst="rect">
            <a:avLst/>
          </a:prstGeom>
        </p:spPr>
      </p:pic>
    </p:spTree>
    <p:extLst>
      <p:ext uri="{BB962C8B-B14F-4D97-AF65-F5344CB8AC3E}">
        <p14:creationId xmlns:p14="http://schemas.microsoft.com/office/powerpoint/2010/main" val="953980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68B802A0-174F-ED42-DB3C-30B25D7D20B7}"/>
              </a:ext>
            </a:extLst>
          </p:cNvPr>
          <p:cNvSpPr>
            <a:spLocks noGrp="1"/>
          </p:cNvSpPr>
          <p:nvPr>
            <p:ph type="pic" sz="quarter" idx="10"/>
          </p:nvPr>
        </p:nvSpPr>
        <p:spPr>
          <a:xfrm>
            <a:off x="0" y="0"/>
            <a:ext cx="12192000" cy="6858000"/>
          </a:xfrm>
          <a:solidFill>
            <a:schemeClr val="tx1">
              <a:lumMod val="50000"/>
              <a:lumOff val="50000"/>
            </a:schemeClr>
          </a:solidFill>
        </p:spPr>
        <p:txBody>
          <a:bodyPr/>
          <a:lstStyle>
            <a:lvl1pPr marL="0" indent="0">
              <a:buNone/>
              <a:defRPr>
                <a:solidFill>
                  <a:schemeClr val="bg1"/>
                </a:solidFill>
              </a:defRPr>
            </a:lvl1pPr>
          </a:lstStyle>
          <a:p>
            <a:r>
              <a:rPr lang="en-US"/>
              <a:t>Click icon to add picture</a:t>
            </a:r>
            <a:endParaRPr lang="en-US" dirty="0"/>
          </a:p>
        </p:txBody>
      </p:sp>
      <p:sp>
        <p:nvSpPr>
          <p:cNvPr id="5" name="Title 1">
            <a:extLst>
              <a:ext uri="{FF2B5EF4-FFF2-40B4-BE49-F238E27FC236}">
                <a16:creationId xmlns:a16="http://schemas.microsoft.com/office/drawing/2014/main" id="{C5682FAF-43FC-D4B4-4D6A-E5D70198C128}"/>
              </a:ext>
            </a:extLst>
          </p:cNvPr>
          <p:cNvSpPr>
            <a:spLocks noGrp="1"/>
          </p:cNvSpPr>
          <p:nvPr>
            <p:ph type="ctrTitle"/>
          </p:nvPr>
        </p:nvSpPr>
        <p:spPr>
          <a:xfrm>
            <a:off x="1581912" y="2185416"/>
            <a:ext cx="9052560" cy="2487168"/>
          </a:xfrm>
          <a:noFill/>
        </p:spPr>
        <p:txBody>
          <a:bodyPr anchor="ctr">
            <a:noAutofit/>
          </a:bodyPr>
          <a:lstStyle>
            <a:lvl1pPr algn="ctr">
              <a:defRPr sz="48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802635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621792" y="722376"/>
            <a:ext cx="6419088" cy="2350008"/>
          </a:xfrm>
        </p:spPr>
        <p:txBody>
          <a:bodyPr anchor="b">
            <a:normAutofit/>
          </a:bodyPr>
          <a:lstStyle>
            <a:lvl1pPr algn="ctr">
              <a:defRPr sz="4400"/>
            </a:lvl1pPr>
          </a:lstStyle>
          <a:p>
            <a:r>
              <a:rPr lang="en-US" dirty="0"/>
              <a:t>Click to edit Master title style</a:t>
            </a:r>
          </a:p>
        </p:txBody>
      </p:sp>
      <p:sp>
        <p:nvSpPr>
          <p:cNvPr id="13" name="Subtitle 2">
            <a:extLst>
              <a:ext uri="{FF2B5EF4-FFF2-40B4-BE49-F238E27FC236}">
                <a16:creationId xmlns:a16="http://schemas.microsoft.com/office/drawing/2014/main" id="{F6B0D1AB-E9D6-841F-7178-F60F07AF3B37}"/>
              </a:ext>
            </a:extLst>
          </p:cNvPr>
          <p:cNvSpPr>
            <a:spLocks noGrp="1"/>
          </p:cNvSpPr>
          <p:nvPr>
            <p:ph type="subTitle" idx="1"/>
          </p:nvPr>
        </p:nvSpPr>
        <p:spPr>
          <a:xfrm>
            <a:off x="640079" y="3931920"/>
            <a:ext cx="6419088" cy="1389888"/>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Picture Placeholder 6">
            <a:extLst>
              <a:ext uri="{FF2B5EF4-FFF2-40B4-BE49-F238E27FC236}">
                <a16:creationId xmlns:a16="http://schemas.microsoft.com/office/drawing/2014/main" id="{8B3132E8-A261-CEAB-129F-0FED7AD8D00C}"/>
              </a:ext>
            </a:extLst>
          </p:cNvPr>
          <p:cNvSpPr>
            <a:spLocks noGrp="1"/>
          </p:cNvSpPr>
          <p:nvPr>
            <p:ph type="pic" sz="quarter" idx="13"/>
          </p:nvPr>
        </p:nvSpPr>
        <p:spPr>
          <a:xfrm>
            <a:off x="10723418" y="0"/>
            <a:ext cx="1465533" cy="6858000"/>
          </a:xfrm>
        </p:spPr>
        <p:txBody>
          <a:bodyPr/>
          <a:lstStyle>
            <a:lvl1pPr marL="0" indent="0">
              <a:buNone/>
              <a:defRPr/>
            </a:lvl1pPr>
          </a:lstStyle>
          <a:p>
            <a:endParaRPr lang="en-US" dirty="0"/>
          </a:p>
        </p:txBody>
      </p:sp>
    </p:spTree>
    <p:extLst>
      <p:ext uri="{BB962C8B-B14F-4D97-AF65-F5344CB8AC3E}">
        <p14:creationId xmlns:p14="http://schemas.microsoft.com/office/powerpoint/2010/main" val="292317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D338C08-B5A9-DA78-1FE4-12BEFEB61B6F}"/>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26136" t="6121"/>
          <a:stretch/>
        </p:blipFill>
        <p:spPr>
          <a:xfrm rot="16200000" flipH="1" flipV="1">
            <a:off x="7528785" y="-1437953"/>
            <a:ext cx="3225262" cy="6101168"/>
          </a:xfrm>
          <a:prstGeom prst="rect">
            <a:avLst/>
          </a:prstGeom>
        </p:spPr>
      </p:pic>
      <p:sp>
        <p:nvSpPr>
          <p:cNvPr id="6" name="Rectangle 5">
            <a:extLst>
              <a:ext uri="{FF2B5EF4-FFF2-40B4-BE49-F238E27FC236}">
                <a16:creationId xmlns:a16="http://schemas.microsoft.com/office/drawing/2014/main" id="{A6865A83-7754-90AF-ABA5-0759C2C74767}"/>
              </a:ext>
            </a:extLst>
          </p:cNvPr>
          <p:cNvSpPr/>
          <p:nvPr userDrawn="1"/>
        </p:nvSpPr>
        <p:spPr>
          <a:xfrm>
            <a:off x="0" y="0"/>
            <a:ext cx="4790941"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Graphic 6">
            <a:extLst>
              <a:ext uri="{FF2B5EF4-FFF2-40B4-BE49-F238E27FC236}">
                <a16:creationId xmlns:a16="http://schemas.microsoft.com/office/drawing/2014/main" id="{230C4EDD-E959-BB97-7574-864A6EDFD376}"/>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b="32292"/>
          <a:stretch/>
        </p:blipFill>
        <p:spPr>
          <a:xfrm>
            <a:off x="602251" y="4944272"/>
            <a:ext cx="3848748" cy="1913728"/>
          </a:xfrm>
          <a:prstGeom prst="rect">
            <a:avLst/>
          </a:prstGeom>
        </p:spPr>
      </p:pic>
      <p:sp>
        <p:nvSpPr>
          <p:cNvPr id="2" name="Title 1">
            <a:extLst>
              <a:ext uri="{FF2B5EF4-FFF2-40B4-BE49-F238E27FC236}">
                <a16:creationId xmlns:a16="http://schemas.microsoft.com/office/drawing/2014/main" id="{3610998D-17F5-CC68-2E37-9789F050BF62}"/>
              </a:ext>
            </a:extLst>
          </p:cNvPr>
          <p:cNvSpPr>
            <a:spLocks noGrp="1"/>
          </p:cNvSpPr>
          <p:nvPr>
            <p:ph type="title"/>
          </p:nvPr>
        </p:nvSpPr>
        <p:spPr>
          <a:xfrm>
            <a:off x="932688" y="1408176"/>
            <a:ext cx="3392424" cy="4014216"/>
          </a:xfrm>
        </p:spPr>
        <p:txBody>
          <a:bodyPr/>
          <a:lstStyle>
            <a:lvl1pPr>
              <a:defRPr>
                <a:solidFill>
                  <a:schemeClr val="bg1"/>
                </a:solidFill>
              </a:defRPr>
            </a:lvl1pPr>
          </a:lstStyle>
          <a:p>
            <a:r>
              <a:rPr lang="en-US"/>
              <a:t>Click to edit Master title style</a:t>
            </a:r>
          </a:p>
        </p:txBody>
      </p:sp>
      <p:sp>
        <p:nvSpPr>
          <p:cNvPr id="9" name="Content Placeholder 8">
            <a:extLst>
              <a:ext uri="{FF2B5EF4-FFF2-40B4-BE49-F238E27FC236}">
                <a16:creationId xmlns:a16="http://schemas.microsoft.com/office/drawing/2014/main" id="{1DBC944E-6F68-C409-3596-8B6F50E09B9B}"/>
              </a:ext>
            </a:extLst>
          </p:cNvPr>
          <p:cNvSpPr>
            <a:spLocks noGrp="1"/>
          </p:cNvSpPr>
          <p:nvPr>
            <p:ph sz="quarter" idx="12"/>
          </p:nvPr>
        </p:nvSpPr>
        <p:spPr>
          <a:xfrm>
            <a:off x="5724144" y="1536192"/>
            <a:ext cx="5696712" cy="3758184"/>
          </a:xfrm>
        </p:spPr>
        <p:txBody>
          <a:bodyPr/>
          <a:lstStyle>
            <a:lvl1pPr>
              <a:spcAft>
                <a:spcPts val="600"/>
              </a:spcAft>
              <a:buClr>
                <a:schemeClr val="accent2"/>
              </a:buClr>
              <a:defRPr sz="2200"/>
            </a:lvl1pPr>
            <a:lvl2pPr>
              <a:buClr>
                <a:schemeClr val="accent2"/>
              </a:buClr>
              <a:defRPr sz="2000"/>
            </a:lvl2pPr>
            <a:lvl3pPr>
              <a:buClr>
                <a:schemeClr val="accent2"/>
              </a:buClr>
              <a:defRPr sz="1800"/>
            </a:lvl3pPr>
            <a:lvl4pPr>
              <a:buClr>
                <a:schemeClr val="accent2"/>
              </a:buClr>
              <a:defRPr sz="1600"/>
            </a:lvl4pPr>
            <a:lvl5pPr>
              <a:buClr>
                <a:schemeClr val="accent2"/>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03FE570D-F390-097A-83FE-FB9C9CD92EA6}"/>
              </a:ext>
            </a:extLst>
          </p:cNvPr>
          <p:cNvSpPr>
            <a:spLocks noGrp="1"/>
          </p:cNvSpPr>
          <p:nvPr>
            <p:ph type="ftr" sz="quarter" idx="10"/>
          </p:nvPr>
        </p:nvSpPr>
        <p:spPr>
          <a:xfrm>
            <a:off x="5724144" y="6356350"/>
            <a:ext cx="4114800" cy="365125"/>
          </a:xfrm>
        </p:spPr>
        <p:txBody>
          <a:bodyPr/>
          <a:lstStyle/>
          <a:p>
            <a:r>
              <a:rPr lang="en-US" dirty="0"/>
              <a:t>Presentation title</a:t>
            </a:r>
          </a:p>
        </p:txBody>
      </p:sp>
      <p:sp>
        <p:nvSpPr>
          <p:cNvPr id="4" name="Slide Number Placeholder 3">
            <a:extLst>
              <a:ext uri="{FF2B5EF4-FFF2-40B4-BE49-F238E27FC236}">
                <a16:creationId xmlns:a16="http://schemas.microsoft.com/office/drawing/2014/main" id="{3D119F3A-839F-70D5-1136-F47387FBF61F}"/>
              </a:ext>
            </a:extLst>
          </p:cNvPr>
          <p:cNvSpPr>
            <a:spLocks noGrp="1"/>
          </p:cNvSpPr>
          <p:nvPr>
            <p:ph type="sldNum" sz="quarter" idx="11"/>
          </p:nvPr>
        </p:nvSpPr>
        <p:spPr>
          <a:xfrm>
            <a:off x="10635996" y="6356350"/>
            <a:ext cx="784860" cy="365125"/>
          </a:xfrm>
        </p:spPr>
        <p:txBody>
          <a:bodyPr/>
          <a:lstStyle/>
          <a:p>
            <a:fld id="{294A09A9-5501-47C1-A89A-A340965A2BE2}" type="slidenum">
              <a:rPr lang="en-US" smtClean="0"/>
              <a:pPr/>
              <a:t>‹#›</a:t>
            </a:fld>
            <a:endParaRPr lang="en-US" dirty="0"/>
          </a:p>
        </p:txBody>
      </p:sp>
      <p:sp>
        <p:nvSpPr>
          <p:cNvPr id="10" name="Rectangle 9">
            <a:extLst>
              <a:ext uri="{FF2B5EF4-FFF2-40B4-BE49-F238E27FC236}">
                <a16:creationId xmlns:a16="http://schemas.microsoft.com/office/drawing/2014/main" id="{377048F4-9454-D035-3356-DD623DFCEE42}"/>
              </a:ext>
            </a:extLst>
          </p:cNvPr>
          <p:cNvSpPr/>
          <p:nvPr userDrawn="1"/>
        </p:nvSpPr>
        <p:spPr>
          <a:xfrm rot="5400000">
            <a:off x="1361771" y="3406143"/>
            <a:ext cx="6857999" cy="45719"/>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10420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with Subtitle">
    <p:bg>
      <p:bgPr>
        <a:solidFill>
          <a:schemeClr val="bg1"/>
        </a:solidFill>
        <a:effectLst/>
      </p:bgPr>
    </p:bg>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68B802A0-174F-ED42-DB3C-30B25D7D20B7}"/>
              </a:ext>
            </a:extLst>
          </p:cNvPr>
          <p:cNvSpPr>
            <a:spLocks noGrp="1"/>
          </p:cNvSpPr>
          <p:nvPr>
            <p:ph type="pic" sz="quarter" idx="10"/>
          </p:nvPr>
        </p:nvSpPr>
        <p:spPr>
          <a:xfrm>
            <a:off x="0" y="0"/>
            <a:ext cx="12192000" cy="6858000"/>
          </a:xfrm>
          <a:solidFill>
            <a:schemeClr val="tx1">
              <a:lumMod val="50000"/>
              <a:lumOff val="50000"/>
            </a:schemeClr>
          </a:solidFill>
        </p:spPr>
        <p:txBody>
          <a:bodyPr/>
          <a:lstStyle>
            <a:lvl1pPr marL="0" indent="0">
              <a:buNone/>
              <a:defRPr>
                <a:solidFill>
                  <a:schemeClr val="bg1"/>
                </a:solidFill>
              </a:defRPr>
            </a:lvl1pPr>
          </a:lstStyle>
          <a:p>
            <a:r>
              <a:rPr lang="en-US"/>
              <a:t>Click icon to add picture</a:t>
            </a:r>
            <a:endParaRPr lang="en-US" dirty="0"/>
          </a:p>
        </p:txBody>
      </p:sp>
      <p:sp>
        <p:nvSpPr>
          <p:cNvPr id="5" name="Title 1">
            <a:extLst>
              <a:ext uri="{FF2B5EF4-FFF2-40B4-BE49-F238E27FC236}">
                <a16:creationId xmlns:a16="http://schemas.microsoft.com/office/drawing/2014/main" id="{C5682FAF-43FC-D4B4-4D6A-E5D70198C128}"/>
              </a:ext>
            </a:extLst>
          </p:cNvPr>
          <p:cNvSpPr>
            <a:spLocks noGrp="1"/>
          </p:cNvSpPr>
          <p:nvPr>
            <p:ph type="ctrTitle"/>
          </p:nvPr>
        </p:nvSpPr>
        <p:spPr>
          <a:xfrm>
            <a:off x="1527048" y="2276856"/>
            <a:ext cx="9144000" cy="1508760"/>
          </a:xfrm>
          <a:noFill/>
        </p:spPr>
        <p:txBody>
          <a:bodyPr anchor="ctr">
            <a:noAutofit/>
          </a:bodyPr>
          <a:lstStyle>
            <a:lvl1pPr algn="ctr">
              <a:defRPr sz="4800">
                <a:solidFill>
                  <a:schemeClr val="bg1"/>
                </a:solidFill>
              </a:defRPr>
            </a:lvl1pPr>
          </a:lstStyle>
          <a:p>
            <a:r>
              <a:rPr lang="en-US"/>
              <a:t>Click to edit Master title style</a:t>
            </a:r>
            <a:endParaRPr lang="en-US" dirty="0"/>
          </a:p>
        </p:txBody>
      </p:sp>
      <p:sp>
        <p:nvSpPr>
          <p:cNvPr id="2" name="Subtitle 2">
            <a:extLst>
              <a:ext uri="{FF2B5EF4-FFF2-40B4-BE49-F238E27FC236}">
                <a16:creationId xmlns:a16="http://schemas.microsoft.com/office/drawing/2014/main" id="{FB724EDC-0FF4-BC78-C7CF-5B31189CBFC2}"/>
              </a:ext>
            </a:extLst>
          </p:cNvPr>
          <p:cNvSpPr>
            <a:spLocks noGrp="1"/>
          </p:cNvSpPr>
          <p:nvPr>
            <p:ph type="subTitle" idx="1"/>
          </p:nvPr>
        </p:nvSpPr>
        <p:spPr>
          <a:xfrm>
            <a:off x="1527048" y="3858768"/>
            <a:ext cx="9144000" cy="841248"/>
          </a:xfrm>
          <a:noFill/>
        </p:spPr>
        <p:txBody>
          <a:bodyPr anchor="t"/>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93911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6865A83-7754-90AF-ABA5-0759C2C74767}"/>
              </a:ext>
            </a:extLst>
          </p:cNvPr>
          <p:cNvSpPr/>
          <p:nvPr userDrawn="1"/>
        </p:nvSpPr>
        <p:spPr>
          <a:xfrm>
            <a:off x="0" y="0"/>
            <a:ext cx="12188952" cy="182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610998D-17F5-CC68-2E37-9789F050BF62}"/>
              </a:ext>
            </a:extLst>
          </p:cNvPr>
          <p:cNvSpPr>
            <a:spLocks noGrp="1"/>
          </p:cNvSpPr>
          <p:nvPr>
            <p:ph type="title"/>
          </p:nvPr>
        </p:nvSpPr>
        <p:spPr>
          <a:xfrm>
            <a:off x="932688" y="132048"/>
            <a:ext cx="9528048" cy="1347431"/>
          </a:xfrm>
        </p:spPr>
        <p:txBody>
          <a:bodyPr/>
          <a:lstStyle>
            <a:lvl1pPr>
              <a:defRPr>
                <a:solidFill>
                  <a:schemeClr val="bg1"/>
                </a:solidFill>
              </a:defRPr>
            </a:lvl1pPr>
          </a:lstStyle>
          <a:p>
            <a:r>
              <a:rPr lang="en-US" dirty="0"/>
              <a:t>Click to edit Master title style</a:t>
            </a:r>
          </a:p>
        </p:txBody>
      </p:sp>
      <p:sp>
        <p:nvSpPr>
          <p:cNvPr id="9" name="Content Placeholder 8">
            <a:extLst>
              <a:ext uri="{FF2B5EF4-FFF2-40B4-BE49-F238E27FC236}">
                <a16:creationId xmlns:a16="http://schemas.microsoft.com/office/drawing/2014/main" id="{1DBC944E-6F68-C409-3596-8B6F50E09B9B}"/>
              </a:ext>
            </a:extLst>
          </p:cNvPr>
          <p:cNvSpPr>
            <a:spLocks noGrp="1"/>
          </p:cNvSpPr>
          <p:nvPr>
            <p:ph sz="quarter" idx="12"/>
          </p:nvPr>
        </p:nvSpPr>
        <p:spPr>
          <a:xfrm>
            <a:off x="932688" y="2523744"/>
            <a:ext cx="4864608" cy="3694176"/>
          </a:xfrm>
        </p:spPr>
        <p:txBody>
          <a:bodyPr/>
          <a:lstStyle>
            <a:lvl1pPr marL="0" indent="0">
              <a:spcAft>
                <a:spcPts val="0"/>
              </a:spcAft>
              <a:buClr>
                <a:schemeClr val="accent2"/>
              </a:buClr>
              <a:buNone/>
              <a:defRPr sz="2400">
                <a:solidFill>
                  <a:schemeClr val="tx2">
                    <a:lumMod val="25000"/>
                  </a:schemeClr>
                </a:solidFill>
              </a:defRPr>
            </a:lvl1pPr>
            <a:lvl2pPr marL="228600">
              <a:spcBef>
                <a:spcPts val="1000"/>
              </a:spcBef>
              <a:buClr>
                <a:schemeClr val="accent2"/>
              </a:buClr>
              <a:defRPr sz="2400">
                <a:solidFill>
                  <a:schemeClr val="tx2">
                    <a:lumMod val="25000"/>
                  </a:schemeClr>
                </a:solidFill>
              </a:defRPr>
            </a:lvl2pPr>
            <a:lvl3pPr marL="685800">
              <a:buClr>
                <a:schemeClr val="accent2"/>
              </a:buClr>
              <a:defRPr sz="2000">
                <a:solidFill>
                  <a:schemeClr val="tx2">
                    <a:lumMod val="25000"/>
                  </a:schemeClr>
                </a:solidFill>
              </a:defRPr>
            </a:lvl3pPr>
            <a:lvl4pPr marL="1143000">
              <a:buClr>
                <a:schemeClr val="accent2"/>
              </a:buClr>
              <a:defRPr sz="1800">
                <a:solidFill>
                  <a:schemeClr val="tx2">
                    <a:lumMod val="25000"/>
                  </a:schemeClr>
                </a:solidFill>
              </a:defRPr>
            </a:lvl4pPr>
            <a:lvl5pPr marL="1600200">
              <a:buClr>
                <a:schemeClr val="accent2"/>
              </a:buClr>
              <a:defRPr sz="1600">
                <a:solidFill>
                  <a:schemeClr val="tx2">
                    <a:lumMod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8">
            <a:extLst>
              <a:ext uri="{FF2B5EF4-FFF2-40B4-BE49-F238E27FC236}">
                <a16:creationId xmlns:a16="http://schemas.microsoft.com/office/drawing/2014/main" id="{450D1A9C-4404-2909-F0C4-B7571474C940}"/>
              </a:ext>
            </a:extLst>
          </p:cNvPr>
          <p:cNvSpPr>
            <a:spLocks noGrp="1"/>
          </p:cNvSpPr>
          <p:nvPr>
            <p:ph sz="quarter" idx="13"/>
          </p:nvPr>
        </p:nvSpPr>
        <p:spPr>
          <a:xfrm>
            <a:off x="6684264" y="2523744"/>
            <a:ext cx="4864608" cy="3694176"/>
          </a:xfrm>
        </p:spPr>
        <p:txBody>
          <a:bodyPr/>
          <a:lstStyle>
            <a:lvl1pPr marL="0" indent="0">
              <a:spcAft>
                <a:spcPts val="0"/>
              </a:spcAft>
              <a:buClr>
                <a:schemeClr val="accent2"/>
              </a:buClr>
              <a:buNone/>
              <a:defRPr sz="2400">
                <a:solidFill>
                  <a:schemeClr val="tx2">
                    <a:lumMod val="25000"/>
                  </a:schemeClr>
                </a:solidFill>
              </a:defRPr>
            </a:lvl1pPr>
            <a:lvl2pPr marL="228600">
              <a:spcBef>
                <a:spcPts val="1000"/>
              </a:spcBef>
              <a:buClr>
                <a:schemeClr val="accent2"/>
              </a:buClr>
              <a:defRPr sz="2400">
                <a:solidFill>
                  <a:schemeClr val="tx2">
                    <a:lumMod val="25000"/>
                  </a:schemeClr>
                </a:solidFill>
              </a:defRPr>
            </a:lvl2pPr>
            <a:lvl3pPr marL="685800">
              <a:buClr>
                <a:schemeClr val="accent2"/>
              </a:buClr>
              <a:defRPr sz="2000">
                <a:solidFill>
                  <a:schemeClr val="tx2">
                    <a:lumMod val="25000"/>
                  </a:schemeClr>
                </a:solidFill>
              </a:defRPr>
            </a:lvl3pPr>
            <a:lvl4pPr marL="1143000">
              <a:buClr>
                <a:schemeClr val="accent2"/>
              </a:buClr>
              <a:defRPr sz="1800">
                <a:solidFill>
                  <a:schemeClr val="tx2">
                    <a:lumMod val="25000"/>
                  </a:schemeClr>
                </a:solidFill>
              </a:defRPr>
            </a:lvl4pPr>
            <a:lvl5pPr marL="1600200">
              <a:buClr>
                <a:schemeClr val="accent2"/>
              </a:buClr>
              <a:defRPr sz="1600">
                <a:solidFill>
                  <a:schemeClr val="tx2">
                    <a:lumMod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03FE570D-F390-097A-83FE-FB9C9CD92EA6}"/>
              </a:ext>
            </a:extLst>
          </p:cNvPr>
          <p:cNvSpPr>
            <a:spLocks noGrp="1"/>
          </p:cNvSpPr>
          <p:nvPr>
            <p:ph type="ftr" sz="quarter" idx="10"/>
          </p:nvPr>
        </p:nvSpPr>
        <p:spPr>
          <a:xfrm>
            <a:off x="932688" y="6356350"/>
            <a:ext cx="4114800" cy="365125"/>
          </a:xfrm>
        </p:spPr>
        <p:txBody>
          <a:bodyPr/>
          <a:lstStyle/>
          <a:p>
            <a:r>
              <a:rPr lang="en-US" dirty="0"/>
              <a:t>Presentation title</a:t>
            </a:r>
          </a:p>
        </p:txBody>
      </p:sp>
      <p:sp>
        <p:nvSpPr>
          <p:cNvPr id="4" name="Slide Number Placeholder 3">
            <a:extLst>
              <a:ext uri="{FF2B5EF4-FFF2-40B4-BE49-F238E27FC236}">
                <a16:creationId xmlns:a16="http://schemas.microsoft.com/office/drawing/2014/main" id="{3D119F3A-839F-70D5-1136-F47387FBF61F}"/>
              </a:ext>
            </a:extLst>
          </p:cNvPr>
          <p:cNvSpPr>
            <a:spLocks noGrp="1"/>
          </p:cNvSpPr>
          <p:nvPr>
            <p:ph type="sldNum" sz="quarter" idx="11"/>
          </p:nvPr>
        </p:nvSpPr>
        <p:spPr>
          <a:xfrm>
            <a:off x="10635996" y="6356350"/>
            <a:ext cx="784860" cy="365125"/>
          </a:xfrm>
        </p:spPr>
        <p:txBody>
          <a:bodyPr/>
          <a:lstStyle/>
          <a:p>
            <a:fld id="{294A09A9-5501-47C1-A89A-A340965A2BE2}" type="slidenum">
              <a:rPr lang="en-US" smtClean="0"/>
              <a:pPr/>
              <a:t>‹#›</a:t>
            </a:fld>
            <a:endParaRPr lang="en-US" dirty="0"/>
          </a:p>
        </p:txBody>
      </p:sp>
      <p:pic>
        <p:nvPicPr>
          <p:cNvPr id="8" name="Graphic 7">
            <a:extLst>
              <a:ext uri="{FF2B5EF4-FFF2-40B4-BE49-F238E27FC236}">
                <a16:creationId xmlns:a16="http://schemas.microsoft.com/office/drawing/2014/main" id="{D1885D14-9B48-E0B1-43FF-B19F5005FDA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b="32292"/>
          <a:stretch/>
        </p:blipFill>
        <p:spPr>
          <a:xfrm>
            <a:off x="8464016" y="-84928"/>
            <a:ext cx="3848748" cy="1913728"/>
          </a:xfrm>
          <a:prstGeom prst="rect">
            <a:avLst/>
          </a:prstGeom>
        </p:spPr>
      </p:pic>
    </p:spTree>
    <p:extLst>
      <p:ext uri="{BB962C8B-B14F-4D97-AF65-F5344CB8AC3E}">
        <p14:creationId xmlns:p14="http://schemas.microsoft.com/office/powerpoint/2010/main" val="1068098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B7F52C37-6A33-FD57-31EC-516F581DF133}"/>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7420" b="36176"/>
          <a:stretch/>
        </p:blipFill>
        <p:spPr>
          <a:xfrm>
            <a:off x="0" y="2510651"/>
            <a:ext cx="2841744" cy="4347350"/>
          </a:xfrm>
          <a:prstGeom prst="rect">
            <a:avLst/>
          </a:prstGeom>
        </p:spPr>
      </p:pic>
      <p:sp>
        <p:nvSpPr>
          <p:cNvPr id="6" name="Rectangle 5">
            <a:extLst>
              <a:ext uri="{FF2B5EF4-FFF2-40B4-BE49-F238E27FC236}">
                <a16:creationId xmlns:a16="http://schemas.microsoft.com/office/drawing/2014/main" id="{A6865A83-7754-90AF-ABA5-0759C2C74767}"/>
              </a:ext>
            </a:extLst>
          </p:cNvPr>
          <p:cNvSpPr/>
          <p:nvPr userDrawn="1"/>
        </p:nvSpPr>
        <p:spPr>
          <a:xfrm>
            <a:off x="10023791" y="0"/>
            <a:ext cx="2601639"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610998D-17F5-CC68-2E37-9789F050BF62}"/>
              </a:ext>
            </a:extLst>
          </p:cNvPr>
          <p:cNvSpPr>
            <a:spLocks noGrp="1"/>
          </p:cNvSpPr>
          <p:nvPr>
            <p:ph type="title"/>
          </p:nvPr>
        </p:nvSpPr>
        <p:spPr>
          <a:xfrm>
            <a:off x="10259735" y="1408176"/>
            <a:ext cx="1928701" cy="4014216"/>
          </a:xfrm>
        </p:spPr>
        <p:txBody>
          <a:bodyPr/>
          <a:lstStyle>
            <a:lvl1pPr>
              <a:defRPr>
                <a:solidFill>
                  <a:schemeClr val="bg1"/>
                </a:solidFill>
              </a:defRPr>
            </a:lvl1pPr>
          </a:lstStyle>
          <a:p>
            <a:r>
              <a:rPr lang="en-US" dirty="0"/>
              <a:t>Click to edit Master title style</a:t>
            </a:r>
          </a:p>
        </p:txBody>
      </p:sp>
      <p:sp>
        <p:nvSpPr>
          <p:cNvPr id="9" name="Content Placeholder 8">
            <a:extLst>
              <a:ext uri="{FF2B5EF4-FFF2-40B4-BE49-F238E27FC236}">
                <a16:creationId xmlns:a16="http://schemas.microsoft.com/office/drawing/2014/main" id="{1DBC944E-6F68-C409-3596-8B6F50E09B9B}"/>
              </a:ext>
            </a:extLst>
          </p:cNvPr>
          <p:cNvSpPr>
            <a:spLocks noGrp="1"/>
          </p:cNvSpPr>
          <p:nvPr>
            <p:ph sz="quarter" idx="12"/>
          </p:nvPr>
        </p:nvSpPr>
        <p:spPr>
          <a:xfrm>
            <a:off x="932688" y="685800"/>
            <a:ext cx="5276088" cy="1563624"/>
          </a:xfrm>
        </p:spPr>
        <p:txBody>
          <a:bodyPr>
            <a:noAutofit/>
          </a:bodyPr>
          <a:lstStyle>
            <a:lvl1pPr marL="457200" indent="-457200">
              <a:lnSpc>
                <a:spcPct val="100000"/>
              </a:lnSpc>
              <a:spcBef>
                <a:spcPts val="1000"/>
              </a:spcBef>
              <a:spcAft>
                <a:spcPts val="0"/>
              </a:spcAft>
              <a:buClr>
                <a:schemeClr val="accent2"/>
              </a:buClr>
              <a:buFont typeface="+mj-lt"/>
              <a:buAutoNum type="arabicPeriod"/>
              <a:defRPr sz="2400">
                <a:solidFill>
                  <a:schemeClr val="tx2">
                    <a:lumMod val="25000"/>
                  </a:schemeClr>
                </a:solidFill>
              </a:defRPr>
            </a:lvl1pPr>
            <a:lvl2pPr marL="914400" indent="-457200">
              <a:buClr>
                <a:schemeClr val="accent2"/>
              </a:buClr>
              <a:buFont typeface="+mj-lt"/>
              <a:buAutoNum type="alphaLcPeriod"/>
              <a:defRPr sz="2400">
                <a:solidFill>
                  <a:schemeClr val="tx2">
                    <a:lumMod val="25000"/>
                  </a:schemeClr>
                </a:solidFill>
              </a:defRPr>
            </a:lvl2pPr>
            <a:lvl3pPr marL="1371600" indent="-457200">
              <a:buClr>
                <a:schemeClr val="accent2"/>
              </a:buClr>
              <a:buFont typeface="+mj-lt"/>
              <a:buAutoNum type="romanLcPeriod"/>
              <a:defRPr sz="2000">
                <a:solidFill>
                  <a:schemeClr val="tx2">
                    <a:lumMod val="25000"/>
                  </a:schemeClr>
                </a:solidFill>
              </a:defRPr>
            </a:lvl3pPr>
            <a:lvl4pPr marL="1714500" indent="-342900">
              <a:buClr>
                <a:schemeClr val="accent2"/>
              </a:buClr>
              <a:buFont typeface="+mj-lt"/>
              <a:buAutoNum type="arabicParenR"/>
              <a:defRPr sz="1800">
                <a:solidFill>
                  <a:schemeClr val="tx2">
                    <a:lumMod val="25000"/>
                  </a:schemeClr>
                </a:solidFill>
              </a:defRPr>
            </a:lvl4pPr>
            <a:lvl5pPr marL="2171700" indent="-342900">
              <a:buClr>
                <a:schemeClr val="accent2"/>
              </a:buClr>
              <a:buFont typeface="+mj-lt"/>
              <a:buAutoNum type="alphaLcParenR"/>
              <a:defRPr sz="1600">
                <a:solidFill>
                  <a:schemeClr val="tx2">
                    <a:lumMod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8">
            <a:extLst>
              <a:ext uri="{FF2B5EF4-FFF2-40B4-BE49-F238E27FC236}">
                <a16:creationId xmlns:a16="http://schemas.microsoft.com/office/drawing/2014/main" id="{EC526101-2775-A309-0B4A-DB278C3974D2}"/>
              </a:ext>
            </a:extLst>
          </p:cNvPr>
          <p:cNvSpPr>
            <a:spLocks noGrp="1"/>
          </p:cNvSpPr>
          <p:nvPr>
            <p:ph sz="quarter" idx="13"/>
          </p:nvPr>
        </p:nvSpPr>
        <p:spPr>
          <a:xfrm>
            <a:off x="932688" y="2697480"/>
            <a:ext cx="5276088" cy="3483864"/>
          </a:xfrm>
        </p:spPr>
        <p:txBody>
          <a:bodyPr/>
          <a:lstStyle>
            <a:lvl1pPr marL="0" indent="0">
              <a:spcAft>
                <a:spcPts val="0"/>
              </a:spcAft>
              <a:buClr>
                <a:schemeClr val="accent2"/>
              </a:buClr>
              <a:buNone/>
              <a:defRPr sz="2400">
                <a:solidFill>
                  <a:schemeClr val="tx2">
                    <a:lumMod val="25000"/>
                  </a:schemeClr>
                </a:solidFill>
              </a:defRPr>
            </a:lvl1pPr>
            <a:lvl2pPr marL="228600">
              <a:spcBef>
                <a:spcPts val="1000"/>
              </a:spcBef>
              <a:buClr>
                <a:schemeClr val="accent2"/>
              </a:buClr>
              <a:defRPr sz="2400">
                <a:solidFill>
                  <a:schemeClr val="tx2">
                    <a:lumMod val="25000"/>
                  </a:schemeClr>
                </a:solidFill>
              </a:defRPr>
            </a:lvl2pPr>
            <a:lvl3pPr marL="685800">
              <a:buClr>
                <a:schemeClr val="accent2"/>
              </a:buClr>
              <a:defRPr sz="1800">
                <a:solidFill>
                  <a:schemeClr val="tx2">
                    <a:lumMod val="25000"/>
                  </a:schemeClr>
                </a:solidFill>
              </a:defRPr>
            </a:lvl3pPr>
            <a:lvl4pPr marL="1143000">
              <a:buClr>
                <a:schemeClr val="accent2"/>
              </a:buClr>
              <a:defRPr sz="1600">
                <a:solidFill>
                  <a:schemeClr val="tx2">
                    <a:lumMod val="25000"/>
                  </a:schemeClr>
                </a:solidFill>
              </a:defRPr>
            </a:lvl4pPr>
            <a:lvl5pPr marL="1600200">
              <a:buClr>
                <a:schemeClr val="accent2"/>
              </a:buClr>
              <a:defRPr sz="1400">
                <a:solidFill>
                  <a:schemeClr val="tx2">
                    <a:lumMod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03FE570D-F390-097A-83FE-FB9C9CD92EA6}"/>
              </a:ext>
            </a:extLst>
          </p:cNvPr>
          <p:cNvSpPr>
            <a:spLocks noGrp="1"/>
          </p:cNvSpPr>
          <p:nvPr>
            <p:ph type="ftr" sz="quarter" idx="10"/>
          </p:nvPr>
        </p:nvSpPr>
        <p:spPr>
          <a:xfrm>
            <a:off x="932688" y="6356350"/>
            <a:ext cx="4114800" cy="365125"/>
          </a:xfrm>
        </p:spPr>
        <p:txBody>
          <a:bodyPr/>
          <a:lstStyle/>
          <a:p>
            <a:r>
              <a:rPr lang="en-US" dirty="0"/>
              <a:t>Presentation title</a:t>
            </a:r>
          </a:p>
        </p:txBody>
      </p:sp>
      <p:sp>
        <p:nvSpPr>
          <p:cNvPr id="4" name="Slide Number Placeholder 3">
            <a:extLst>
              <a:ext uri="{FF2B5EF4-FFF2-40B4-BE49-F238E27FC236}">
                <a16:creationId xmlns:a16="http://schemas.microsoft.com/office/drawing/2014/main" id="{3D119F3A-839F-70D5-1136-F47387FBF61F}"/>
              </a:ext>
            </a:extLst>
          </p:cNvPr>
          <p:cNvSpPr>
            <a:spLocks noGrp="1"/>
          </p:cNvSpPr>
          <p:nvPr>
            <p:ph type="sldNum" sz="quarter" idx="11"/>
          </p:nvPr>
        </p:nvSpPr>
        <p:spPr>
          <a:xfrm>
            <a:off x="10635996" y="6356350"/>
            <a:ext cx="784860" cy="365125"/>
          </a:xfrm>
        </p:spPr>
        <p:txBody>
          <a:bodyPr/>
          <a:lstStyle>
            <a:lvl1pPr>
              <a:defRPr>
                <a:solidFill>
                  <a:schemeClr val="bg1"/>
                </a:solidFill>
              </a:defRPr>
            </a:lvl1pPr>
          </a:lstStyle>
          <a:p>
            <a:fld id="{294A09A9-5501-47C1-A89A-A340965A2BE2}" type="slidenum">
              <a:rPr lang="en-US" smtClean="0"/>
              <a:pPr/>
              <a:t>‹#›</a:t>
            </a:fld>
            <a:endParaRPr lang="en-US" dirty="0"/>
          </a:p>
        </p:txBody>
      </p:sp>
      <p:pic>
        <p:nvPicPr>
          <p:cNvPr id="12" name="Graphic 11">
            <a:extLst>
              <a:ext uri="{FF2B5EF4-FFF2-40B4-BE49-F238E27FC236}">
                <a16:creationId xmlns:a16="http://schemas.microsoft.com/office/drawing/2014/main" id="{45719EF3-43BC-5F74-7396-273F72ED3CBC}"/>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b="32292"/>
          <a:stretch/>
        </p:blipFill>
        <p:spPr>
          <a:xfrm>
            <a:off x="10023792" y="4807746"/>
            <a:ext cx="2164644" cy="2022821"/>
          </a:xfrm>
          <a:prstGeom prst="rect">
            <a:avLst/>
          </a:prstGeom>
        </p:spPr>
      </p:pic>
    </p:spTree>
    <p:extLst>
      <p:ext uri="{BB962C8B-B14F-4D97-AF65-F5344CB8AC3E}">
        <p14:creationId xmlns:p14="http://schemas.microsoft.com/office/powerpoint/2010/main" val="4287182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516D97AE-EB24-C3DA-21A1-E8EE4631ACE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2118" r="47395" b="22709"/>
          <a:stretch/>
        </p:blipFill>
        <p:spPr>
          <a:xfrm flipH="1">
            <a:off x="4448831" y="805912"/>
            <a:ext cx="1464735" cy="4961437"/>
          </a:xfrm>
          <a:prstGeom prst="rect">
            <a:avLst/>
          </a:prstGeom>
        </p:spPr>
      </p:pic>
      <p:sp>
        <p:nvSpPr>
          <p:cNvPr id="10" name="Rectangle 9">
            <a:extLst>
              <a:ext uri="{FF2B5EF4-FFF2-40B4-BE49-F238E27FC236}">
                <a16:creationId xmlns:a16="http://schemas.microsoft.com/office/drawing/2014/main" id="{5CBF43B9-3946-05E6-521F-EE4BB59B49D0}"/>
              </a:ext>
            </a:extLst>
          </p:cNvPr>
          <p:cNvSpPr/>
          <p:nvPr userDrawn="1"/>
        </p:nvSpPr>
        <p:spPr>
          <a:xfrm>
            <a:off x="4434840" y="0"/>
            <a:ext cx="45719" cy="6858000"/>
          </a:xfrm>
          <a:prstGeom prst="rect">
            <a:avLst/>
          </a:prstGeom>
          <a:solidFill>
            <a:schemeClr val="tx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a:extLst>
              <a:ext uri="{FF2B5EF4-FFF2-40B4-BE49-F238E27FC236}">
                <a16:creationId xmlns:a16="http://schemas.microsoft.com/office/drawing/2014/main" id="{E14DEF57-E0D6-D7CA-5D3C-FC97EAB0620A}"/>
              </a:ext>
            </a:extLst>
          </p:cNvPr>
          <p:cNvSpPr>
            <a:spLocks noGrp="1"/>
          </p:cNvSpPr>
          <p:nvPr>
            <p:ph type="title"/>
          </p:nvPr>
        </p:nvSpPr>
        <p:spPr>
          <a:xfrm>
            <a:off x="5193792" y="557784"/>
            <a:ext cx="6419088" cy="1929384"/>
          </a:xfrm>
        </p:spPr>
        <p:txBody>
          <a:bodyPr anchor="b">
            <a:normAutofit/>
          </a:bodyPr>
          <a:lstStyle>
            <a:lvl1pPr algn="ctr">
              <a:defRPr sz="4400"/>
            </a:lvl1pPr>
          </a:lstStyle>
          <a:p>
            <a:r>
              <a:rPr lang="en-US"/>
              <a:t>Click to edit Master title style</a:t>
            </a:r>
            <a:endParaRPr lang="en-US" dirty="0"/>
          </a:p>
        </p:txBody>
      </p:sp>
      <p:sp>
        <p:nvSpPr>
          <p:cNvPr id="8" name="Picture Placeholder 6">
            <a:extLst>
              <a:ext uri="{FF2B5EF4-FFF2-40B4-BE49-F238E27FC236}">
                <a16:creationId xmlns:a16="http://schemas.microsoft.com/office/drawing/2014/main" id="{930B4666-31C5-1F2B-27D9-2A9F6EC970DD}"/>
              </a:ext>
            </a:extLst>
          </p:cNvPr>
          <p:cNvSpPr>
            <a:spLocks noGrp="1"/>
          </p:cNvSpPr>
          <p:nvPr>
            <p:ph type="pic" sz="quarter" idx="13"/>
          </p:nvPr>
        </p:nvSpPr>
        <p:spPr>
          <a:xfrm>
            <a:off x="0" y="0"/>
            <a:ext cx="4434464" cy="6858000"/>
          </a:xfrm>
        </p:spPr>
        <p:txBody>
          <a:bodyPr/>
          <a:lstStyle>
            <a:lvl1pPr marL="0" indent="0">
              <a:buNone/>
              <a:defRPr/>
            </a:lvl1pPr>
          </a:lstStyle>
          <a:p>
            <a:r>
              <a:rPr lang="en-US"/>
              <a:t>Click icon to add picture</a:t>
            </a:r>
            <a:endParaRPr lang="en-US" dirty="0"/>
          </a:p>
        </p:txBody>
      </p:sp>
      <p:sp>
        <p:nvSpPr>
          <p:cNvPr id="9" name="Content Placeholder 8">
            <a:extLst>
              <a:ext uri="{FF2B5EF4-FFF2-40B4-BE49-F238E27FC236}">
                <a16:creationId xmlns:a16="http://schemas.microsoft.com/office/drawing/2014/main" id="{1DBC944E-6F68-C409-3596-8B6F50E09B9B}"/>
              </a:ext>
            </a:extLst>
          </p:cNvPr>
          <p:cNvSpPr>
            <a:spLocks noGrp="1"/>
          </p:cNvSpPr>
          <p:nvPr>
            <p:ph sz="quarter" idx="12"/>
          </p:nvPr>
        </p:nvSpPr>
        <p:spPr>
          <a:xfrm>
            <a:off x="5193792" y="3328416"/>
            <a:ext cx="6419088" cy="2441448"/>
          </a:xfrm>
        </p:spPr>
        <p:txBody>
          <a:bodyPr/>
          <a:lstStyle>
            <a:lvl1pPr marL="0" indent="0" algn="ctr">
              <a:lnSpc>
                <a:spcPct val="90000"/>
              </a:lnSpc>
              <a:spcAft>
                <a:spcPts val="1200"/>
              </a:spcAft>
              <a:buClr>
                <a:schemeClr val="accent2"/>
              </a:buClr>
              <a:buNone/>
              <a:defRPr sz="2400">
                <a:solidFill>
                  <a:schemeClr val="tx2">
                    <a:lumMod val="25000"/>
                  </a:schemeClr>
                </a:solidFill>
              </a:defRPr>
            </a:lvl1pPr>
            <a:lvl2pPr algn="ctr">
              <a:buClr>
                <a:schemeClr val="accent2"/>
              </a:buClr>
              <a:defRPr sz="2000">
                <a:solidFill>
                  <a:schemeClr val="tx2">
                    <a:lumMod val="25000"/>
                  </a:schemeClr>
                </a:solidFill>
              </a:defRPr>
            </a:lvl2pPr>
            <a:lvl3pPr algn="ctr">
              <a:buClr>
                <a:schemeClr val="accent2"/>
              </a:buClr>
              <a:defRPr sz="1800">
                <a:solidFill>
                  <a:schemeClr val="tx2">
                    <a:lumMod val="25000"/>
                  </a:schemeClr>
                </a:solidFill>
              </a:defRPr>
            </a:lvl3pPr>
            <a:lvl4pPr algn="ctr">
              <a:buClr>
                <a:schemeClr val="accent2"/>
              </a:buClr>
              <a:defRPr sz="1600">
                <a:solidFill>
                  <a:schemeClr val="tx2">
                    <a:lumMod val="25000"/>
                  </a:schemeClr>
                </a:solidFill>
              </a:defRPr>
            </a:lvl4pPr>
            <a:lvl5pPr algn="ctr">
              <a:buClr>
                <a:schemeClr val="accent2"/>
              </a:buClr>
              <a:defRPr sz="1400">
                <a:solidFill>
                  <a:schemeClr val="tx2">
                    <a:lumMod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03FE570D-F390-097A-83FE-FB9C9CD92EA6}"/>
              </a:ext>
            </a:extLst>
          </p:cNvPr>
          <p:cNvSpPr>
            <a:spLocks noGrp="1"/>
          </p:cNvSpPr>
          <p:nvPr>
            <p:ph type="ftr" sz="quarter" idx="10"/>
          </p:nvPr>
        </p:nvSpPr>
        <p:spPr>
          <a:xfrm>
            <a:off x="5193792" y="6356350"/>
            <a:ext cx="4114800" cy="365125"/>
          </a:xfrm>
        </p:spPr>
        <p:txBody>
          <a:bodyPr/>
          <a:lstStyle/>
          <a:p>
            <a:r>
              <a:rPr lang="en-US" dirty="0"/>
              <a:t>Presentation title</a:t>
            </a:r>
          </a:p>
        </p:txBody>
      </p:sp>
      <p:sp>
        <p:nvSpPr>
          <p:cNvPr id="4" name="Slide Number Placeholder 3">
            <a:extLst>
              <a:ext uri="{FF2B5EF4-FFF2-40B4-BE49-F238E27FC236}">
                <a16:creationId xmlns:a16="http://schemas.microsoft.com/office/drawing/2014/main" id="{3D119F3A-839F-70D5-1136-F47387FBF61F}"/>
              </a:ext>
            </a:extLst>
          </p:cNvPr>
          <p:cNvSpPr>
            <a:spLocks noGrp="1"/>
          </p:cNvSpPr>
          <p:nvPr>
            <p:ph type="sldNum" sz="quarter" idx="11"/>
          </p:nvPr>
        </p:nvSpPr>
        <p:spPr>
          <a:xfrm>
            <a:off x="10635996" y="6356350"/>
            <a:ext cx="784860" cy="365125"/>
          </a:xfrm>
        </p:spPr>
        <p:txBody>
          <a:bodyPr/>
          <a:lstStyle/>
          <a:p>
            <a:fld id="{294A09A9-5501-47C1-A89A-A340965A2BE2}" type="slidenum">
              <a:rPr lang="en-US" smtClean="0"/>
              <a:pPr/>
              <a:t>‹#›</a:t>
            </a:fld>
            <a:endParaRPr lang="en-US" dirty="0"/>
          </a:p>
        </p:txBody>
      </p:sp>
      <p:cxnSp>
        <p:nvCxnSpPr>
          <p:cNvPr id="13" name="Straight Connector 12">
            <a:extLst>
              <a:ext uri="{FF2B5EF4-FFF2-40B4-BE49-F238E27FC236}">
                <a16:creationId xmlns:a16="http://schemas.microsoft.com/office/drawing/2014/main" id="{689EEBF9-800C-88AE-FE83-60B5F47AFC14}"/>
              </a:ext>
            </a:extLst>
          </p:cNvPr>
          <p:cNvCxnSpPr>
            <a:cxnSpLocks/>
          </p:cNvCxnSpPr>
          <p:nvPr userDrawn="1"/>
        </p:nvCxnSpPr>
        <p:spPr>
          <a:xfrm>
            <a:off x="6174481" y="2843389"/>
            <a:ext cx="4376421"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4" name="Picture 13" descr="A picture containing text&#10;&#10;Description automatically generated">
            <a:extLst>
              <a:ext uri="{FF2B5EF4-FFF2-40B4-BE49-F238E27FC236}">
                <a16:creationId xmlns:a16="http://schemas.microsoft.com/office/drawing/2014/main" id="{301D77B6-9ED1-094C-66A3-7D5AB0CDEA47}"/>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35000"/>
                    </a14:imgEffect>
                  </a14:imgLayer>
                </a14:imgProps>
              </a:ext>
              <a:ext uri="{28A0092B-C50C-407E-A947-70E740481C1C}">
                <a14:useLocalDpi xmlns:a14="http://schemas.microsoft.com/office/drawing/2010/main"/>
              </a:ext>
            </a:extLst>
          </a:blip>
          <a:stretch>
            <a:fillRect/>
          </a:stretch>
        </p:blipFill>
        <p:spPr>
          <a:xfrm>
            <a:off x="7914042" y="2702904"/>
            <a:ext cx="972078" cy="285381"/>
          </a:xfrm>
          <a:prstGeom prst="rect">
            <a:avLst/>
          </a:prstGeom>
        </p:spPr>
      </p:pic>
    </p:spTree>
    <p:extLst>
      <p:ext uri="{BB962C8B-B14F-4D97-AF65-F5344CB8AC3E}">
        <p14:creationId xmlns:p14="http://schemas.microsoft.com/office/powerpoint/2010/main" val="1942649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6865A83-7754-90AF-ABA5-0759C2C74767}"/>
              </a:ext>
            </a:extLst>
          </p:cNvPr>
          <p:cNvSpPr/>
          <p:nvPr userDrawn="1"/>
        </p:nvSpPr>
        <p:spPr>
          <a:xfrm>
            <a:off x="0" y="0"/>
            <a:ext cx="12188952" cy="131992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610998D-17F5-CC68-2E37-9789F050BF62}"/>
              </a:ext>
            </a:extLst>
          </p:cNvPr>
          <p:cNvSpPr>
            <a:spLocks noGrp="1"/>
          </p:cNvSpPr>
          <p:nvPr>
            <p:ph type="title"/>
          </p:nvPr>
        </p:nvSpPr>
        <p:spPr>
          <a:xfrm>
            <a:off x="932688" y="0"/>
            <a:ext cx="9528048" cy="1319927"/>
          </a:xfrm>
        </p:spPr>
        <p:txBody>
          <a:bodyPr/>
          <a:lstStyle>
            <a:lvl1pPr>
              <a:defRPr>
                <a:solidFill>
                  <a:schemeClr val="bg1"/>
                </a:solidFill>
              </a:defRPr>
            </a:lvl1pPr>
          </a:lstStyle>
          <a:p>
            <a:r>
              <a:rPr lang="en-US" dirty="0"/>
              <a:t>Click to edit Master title style</a:t>
            </a:r>
          </a:p>
        </p:txBody>
      </p:sp>
      <p:sp>
        <p:nvSpPr>
          <p:cNvPr id="9" name="Content Placeholder 8">
            <a:extLst>
              <a:ext uri="{FF2B5EF4-FFF2-40B4-BE49-F238E27FC236}">
                <a16:creationId xmlns:a16="http://schemas.microsoft.com/office/drawing/2014/main" id="{1DBC944E-6F68-C409-3596-8B6F50E09B9B}"/>
              </a:ext>
            </a:extLst>
          </p:cNvPr>
          <p:cNvSpPr>
            <a:spLocks noGrp="1"/>
          </p:cNvSpPr>
          <p:nvPr>
            <p:ph sz="quarter" idx="12"/>
          </p:nvPr>
        </p:nvSpPr>
        <p:spPr>
          <a:xfrm>
            <a:off x="219625" y="1453560"/>
            <a:ext cx="6902628" cy="5299578"/>
          </a:xfrm>
        </p:spPr>
        <p:txBody>
          <a:bodyPr lIns="91440" rIns="91440"/>
          <a:lstStyle>
            <a:lvl1pPr marL="0" indent="0">
              <a:spcAft>
                <a:spcPts val="1200"/>
              </a:spcAft>
              <a:buClr>
                <a:schemeClr val="accent2"/>
              </a:buClr>
              <a:buNone/>
              <a:defRPr sz="2400">
                <a:solidFill>
                  <a:schemeClr val="tx2">
                    <a:lumMod val="25000"/>
                  </a:schemeClr>
                </a:solidFill>
              </a:defRPr>
            </a:lvl1pPr>
            <a:lvl2pPr marL="228600">
              <a:spcBef>
                <a:spcPts val="1000"/>
              </a:spcBef>
              <a:buClr>
                <a:schemeClr val="accent2"/>
              </a:buClr>
              <a:defRPr sz="2400">
                <a:solidFill>
                  <a:schemeClr val="tx2">
                    <a:lumMod val="25000"/>
                  </a:schemeClr>
                </a:solidFill>
              </a:defRPr>
            </a:lvl2pPr>
            <a:lvl3pPr marL="685800">
              <a:buClr>
                <a:schemeClr val="accent2"/>
              </a:buClr>
              <a:defRPr sz="2000">
                <a:solidFill>
                  <a:schemeClr val="tx2">
                    <a:lumMod val="25000"/>
                  </a:schemeClr>
                </a:solidFill>
              </a:defRPr>
            </a:lvl3pPr>
            <a:lvl4pPr marL="1143000">
              <a:buClr>
                <a:schemeClr val="accent2"/>
              </a:buClr>
              <a:defRPr sz="1800">
                <a:solidFill>
                  <a:schemeClr val="tx2">
                    <a:lumMod val="25000"/>
                  </a:schemeClr>
                </a:solidFill>
              </a:defRPr>
            </a:lvl4pPr>
            <a:lvl5pPr marL="1600200">
              <a:buClr>
                <a:schemeClr val="accent2"/>
              </a:buClr>
              <a:defRPr sz="1600">
                <a:solidFill>
                  <a:schemeClr val="tx2">
                    <a:lumMod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8">
            <a:extLst>
              <a:ext uri="{FF2B5EF4-FFF2-40B4-BE49-F238E27FC236}">
                <a16:creationId xmlns:a16="http://schemas.microsoft.com/office/drawing/2014/main" id="{450D1A9C-4404-2909-F0C4-B7571474C940}"/>
              </a:ext>
            </a:extLst>
          </p:cNvPr>
          <p:cNvSpPr>
            <a:spLocks noGrp="1"/>
          </p:cNvSpPr>
          <p:nvPr>
            <p:ph sz="quarter" idx="13"/>
          </p:nvPr>
        </p:nvSpPr>
        <p:spPr>
          <a:xfrm>
            <a:off x="7298422" y="1546509"/>
            <a:ext cx="4796228" cy="5206629"/>
          </a:xfrm>
        </p:spPr>
        <p:txBody>
          <a:bodyPr/>
          <a:lstStyle>
            <a:lvl1pPr marL="0" indent="0">
              <a:spcAft>
                <a:spcPts val="0"/>
              </a:spcAft>
              <a:buClr>
                <a:schemeClr val="accent2"/>
              </a:buClr>
              <a:buNone/>
              <a:defRPr sz="2400">
                <a:solidFill>
                  <a:schemeClr val="tx2">
                    <a:lumMod val="25000"/>
                  </a:schemeClr>
                </a:solidFill>
              </a:defRPr>
            </a:lvl1pPr>
            <a:lvl2pPr marL="228600">
              <a:spcBef>
                <a:spcPts val="1000"/>
              </a:spcBef>
              <a:buClr>
                <a:schemeClr val="accent2"/>
              </a:buClr>
              <a:defRPr sz="2400">
                <a:solidFill>
                  <a:schemeClr val="tx2">
                    <a:lumMod val="25000"/>
                  </a:schemeClr>
                </a:solidFill>
              </a:defRPr>
            </a:lvl2pPr>
            <a:lvl3pPr marL="685800">
              <a:buClr>
                <a:schemeClr val="accent2"/>
              </a:buClr>
              <a:defRPr sz="2000">
                <a:solidFill>
                  <a:schemeClr val="tx2">
                    <a:lumMod val="25000"/>
                  </a:schemeClr>
                </a:solidFill>
              </a:defRPr>
            </a:lvl3pPr>
            <a:lvl4pPr marL="1143000">
              <a:buClr>
                <a:schemeClr val="accent2"/>
              </a:buClr>
              <a:defRPr sz="1800">
                <a:solidFill>
                  <a:schemeClr val="tx2">
                    <a:lumMod val="25000"/>
                  </a:schemeClr>
                </a:solidFill>
              </a:defRPr>
            </a:lvl4pPr>
            <a:lvl5pPr marL="1600200">
              <a:buClr>
                <a:schemeClr val="accent2"/>
              </a:buClr>
              <a:defRPr sz="1600">
                <a:solidFill>
                  <a:schemeClr val="tx2">
                    <a:lumMod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Graphic 7">
            <a:extLst>
              <a:ext uri="{FF2B5EF4-FFF2-40B4-BE49-F238E27FC236}">
                <a16:creationId xmlns:a16="http://schemas.microsoft.com/office/drawing/2014/main" id="{D1885D14-9B48-E0B1-43FF-B19F5005FDA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b="32292"/>
          <a:stretch/>
        </p:blipFill>
        <p:spPr>
          <a:xfrm>
            <a:off x="8455627" y="-593801"/>
            <a:ext cx="3848748" cy="1913728"/>
          </a:xfrm>
          <a:prstGeom prst="rect">
            <a:avLst/>
          </a:prstGeom>
        </p:spPr>
      </p:pic>
    </p:spTree>
    <p:extLst>
      <p:ext uri="{BB962C8B-B14F-4D97-AF65-F5344CB8AC3E}">
        <p14:creationId xmlns:p14="http://schemas.microsoft.com/office/powerpoint/2010/main" val="1073990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3">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6865A83-7754-90AF-ABA5-0759C2C74767}"/>
              </a:ext>
            </a:extLst>
          </p:cNvPr>
          <p:cNvSpPr/>
          <p:nvPr userDrawn="1"/>
        </p:nvSpPr>
        <p:spPr>
          <a:xfrm>
            <a:off x="-1" y="0"/>
            <a:ext cx="12188952" cy="204825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610998D-17F5-CC68-2E37-9789F050BF62}"/>
              </a:ext>
            </a:extLst>
          </p:cNvPr>
          <p:cNvSpPr>
            <a:spLocks noGrp="1"/>
          </p:cNvSpPr>
          <p:nvPr>
            <p:ph type="title"/>
          </p:nvPr>
        </p:nvSpPr>
        <p:spPr>
          <a:xfrm>
            <a:off x="932688" y="228600"/>
            <a:ext cx="9528048" cy="1600200"/>
          </a:xfrm>
        </p:spPr>
        <p:txBody>
          <a:bodyPr/>
          <a:lstStyle>
            <a:lvl1pPr>
              <a:defRPr>
                <a:solidFill>
                  <a:schemeClr val="bg1"/>
                </a:solidFill>
              </a:defRPr>
            </a:lvl1pPr>
          </a:lstStyle>
          <a:p>
            <a:r>
              <a:rPr lang="en-US"/>
              <a:t>Click to edit Master title style</a:t>
            </a:r>
          </a:p>
        </p:txBody>
      </p:sp>
      <p:sp>
        <p:nvSpPr>
          <p:cNvPr id="9" name="Content Placeholder 8">
            <a:extLst>
              <a:ext uri="{FF2B5EF4-FFF2-40B4-BE49-F238E27FC236}">
                <a16:creationId xmlns:a16="http://schemas.microsoft.com/office/drawing/2014/main" id="{1DBC944E-6F68-C409-3596-8B6F50E09B9B}"/>
              </a:ext>
            </a:extLst>
          </p:cNvPr>
          <p:cNvSpPr>
            <a:spLocks noGrp="1"/>
          </p:cNvSpPr>
          <p:nvPr>
            <p:ph sz="quarter" idx="12"/>
          </p:nvPr>
        </p:nvSpPr>
        <p:spPr>
          <a:xfrm>
            <a:off x="932688" y="2432304"/>
            <a:ext cx="6163056" cy="3739896"/>
          </a:xfrm>
        </p:spPr>
        <p:txBody>
          <a:bodyPr lIns="91440" rIns="91440"/>
          <a:lstStyle>
            <a:lvl1pPr marL="228600" indent="-228600">
              <a:spcAft>
                <a:spcPts val="0"/>
              </a:spcAft>
              <a:buClr>
                <a:schemeClr val="accent2"/>
              </a:buClr>
              <a:buFont typeface="Arial" panose="020B0604020202020204" pitchFamily="34" charset="0"/>
              <a:buChar char="•"/>
              <a:defRPr sz="2400">
                <a:solidFill>
                  <a:schemeClr val="tx2">
                    <a:lumMod val="25000"/>
                  </a:schemeClr>
                </a:solidFill>
              </a:defRPr>
            </a:lvl1pPr>
            <a:lvl2pPr marL="685800">
              <a:spcBef>
                <a:spcPts val="500"/>
              </a:spcBef>
              <a:buClr>
                <a:schemeClr val="accent2"/>
              </a:buClr>
              <a:defRPr sz="2400">
                <a:solidFill>
                  <a:schemeClr val="tx2">
                    <a:lumMod val="25000"/>
                  </a:schemeClr>
                </a:solidFill>
              </a:defRPr>
            </a:lvl2pPr>
            <a:lvl3pPr marL="1143000">
              <a:buClr>
                <a:schemeClr val="accent2"/>
              </a:buClr>
              <a:defRPr sz="2000">
                <a:solidFill>
                  <a:schemeClr val="tx2">
                    <a:lumMod val="25000"/>
                  </a:schemeClr>
                </a:solidFill>
              </a:defRPr>
            </a:lvl3pPr>
            <a:lvl4pPr marL="1600200">
              <a:buClr>
                <a:schemeClr val="accent2"/>
              </a:buClr>
              <a:defRPr sz="1800">
                <a:solidFill>
                  <a:schemeClr val="tx2">
                    <a:lumMod val="25000"/>
                  </a:schemeClr>
                </a:solidFill>
              </a:defRPr>
            </a:lvl4pPr>
            <a:lvl5pPr marL="2057400">
              <a:buClr>
                <a:schemeClr val="accent2"/>
              </a:buClr>
              <a:defRPr sz="1600">
                <a:solidFill>
                  <a:schemeClr val="tx2">
                    <a:lumMod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8">
            <a:extLst>
              <a:ext uri="{FF2B5EF4-FFF2-40B4-BE49-F238E27FC236}">
                <a16:creationId xmlns:a16="http://schemas.microsoft.com/office/drawing/2014/main" id="{450D1A9C-4404-2909-F0C4-B7571474C940}"/>
              </a:ext>
            </a:extLst>
          </p:cNvPr>
          <p:cNvSpPr>
            <a:spLocks noGrp="1"/>
          </p:cNvSpPr>
          <p:nvPr>
            <p:ph sz="quarter" idx="13"/>
          </p:nvPr>
        </p:nvSpPr>
        <p:spPr>
          <a:xfrm>
            <a:off x="7424928" y="2441448"/>
            <a:ext cx="4169664" cy="3703320"/>
          </a:xfrm>
        </p:spPr>
        <p:txBody>
          <a:bodyPr/>
          <a:lstStyle>
            <a:lvl1pPr marL="0" indent="0">
              <a:spcAft>
                <a:spcPts val="0"/>
              </a:spcAft>
              <a:buClr>
                <a:schemeClr val="accent2"/>
              </a:buClr>
              <a:buNone/>
              <a:defRPr sz="2400">
                <a:solidFill>
                  <a:schemeClr val="tx2">
                    <a:lumMod val="25000"/>
                  </a:schemeClr>
                </a:solidFill>
              </a:defRPr>
            </a:lvl1pPr>
            <a:lvl2pPr marL="228600">
              <a:spcBef>
                <a:spcPts val="1000"/>
              </a:spcBef>
              <a:buClr>
                <a:schemeClr val="accent2"/>
              </a:buClr>
              <a:defRPr sz="2400">
                <a:solidFill>
                  <a:schemeClr val="tx2">
                    <a:lumMod val="25000"/>
                  </a:schemeClr>
                </a:solidFill>
              </a:defRPr>
            </a:lvl2pPr>
            <a:lvl3pPr marL="685800">
              <a:buClr>
                <a:schemeClr val="accent2"/>
              </a:buClr>
              <a:defRPr sz="2000">
                <a:solidFill>
                  <a:schemeClr val="tx2">
                    <a:lumMod val="25000"/>
                  </a:schemeClr>
                </a:solidFill>
              </a:defRPr>
            </a:lvl3pPr>
            <a:lvl4pPr marL="1143000">
              <a:buClr>
                <a:schemeClr val="accent2"/>
              </a:buClr>
              <a:defRPr sz="1800">
                <a:solidFill>
                  <a:schemeClr val="tx2">
                    <a:lumMod val="25000"/>
                  </a:schemeClr>
                </a:solidFill>
              </a:defRPr>
            </a:lvl4pPr>
            <a:lvl5pPr marL="1600200">
              <a:buClr>
                <a:schemeClr val="accent2"/>
              </a:buClr>
              <a:defRPr sz="1600">
                <a:solidFill>
                  <a:schemeClr val="tx2">
                    <a:lumMod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03FE570D-F390-097A-83FE-FB9C9CD92EA6}"/>
              </a:ext>
            </a:extLst>
          </p:cNvPr>
          <p:cNvSpPr>
            <a:spLocks noGrp="1"/>
          </p:cNvSpPr>
          <p:nvPr>
            <p:ph type="ftr" sz="quarter" idx="10"/>
          </p:nvPr>
        </p:nvSpPr>
        <p:spPr>
          <a:xfrm>
            <a:off x="932688" y="6356350"/>
            <a:ext cx="4114800" cy="365125"/>
          </a:xfrm>
        </p:spPr>
        <p:txBody>
          <a:bodyPr/>
          <a:lstStyle/>
          <a:p>
            <a:r>
              <a:rPr lang="en-US" dirty="0"/>
              <a:t>Presentation title</a:t>
            </a:r>
          </a:p>
        </p:txBody>
      </p:sp>
      <p:sp>
        <p:nvSpPr>
          <p:cNvPr id="4" name="Slide Number Placeholder 3">
            <a:extLst>
              <a:ext uri="{FF2B5EF4-FFF2-40B4-BE49-F238E27FC236}">
                <a16:creationId xmlns:a16="http://schemas.microsoft.com/office/drawing/2014/main" id="{3D119F3A-839F-70D5-1136-F47387FBF61F}"/>
              </a:ext>
            </a:extLst>
          </p:cNvPr>
          <p:cNvSpPr>
            <a:spLocks noGrp="1"/>
          </p:cNvSpPr>
          <p:nvPr>
            <p:ph type="sldNum" sz="quarter" idx="11"/>
          </p:nvPr>
        </p:nvSpPr>
        <p:spPr>
          <a:xfrm>
            <a:off x="10635996" y="6356350"/>
            <a:ext cx="784860" cy="365125"/>
          </a:xfrm>
        </p:spPr>
        <p:txBody>
          <a:bodyPr/>
          <a:lstStyle/>
          <a:p>
            <a:fld id="{294A09A9-5501-47C1-A89A-A340965A2BE2}" type="slidenum">
              <a:rPr lang="en-US" smtClean="0"/>
              <a:pPr/>
              <a:t>‹#›</a:t>
            </a:fld>
            <a:endParaRPr lang="en-US" dirty="0"/>
          </a:p>
        </p:txBody>
      </p:sp>
      <p:pic>
        <p:nvPicPr>
          <p:cNvPr id="8" name="Graphic 7">
            <a:extLst>
              <a:ext uri="{FF2B5EF4-FFF2-40B4-BE49-F238E27FC236}">
                <a16:creationId xmlns:a16="http://schemas.microsoft.com/office/drawing/2014/main" id="{D1885D14-9B48-E0B1-43FF-B19F5005FDA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b="32292"/>
          <a:stretch/>
        </p:blipFill>
        <p:spPr>
          <a:xfrm>
            <a:off x="8472405" y="132047"/>
            <a:ext cx="3848748" cy="1913728"/>
          </a:xfrm>
          <a:prstGeom prst="rect">
            <a:avLst/>
          </a:prstGeom>
        </p:spPr>
      </p:pic>
      <p:sp>
        <p:nvSpPr>
          <p:cNvPr id="10" name="Rectangle 9">
            <a:extLst>
              <a:ext uri="{FF2B5EF4-FFF2-40B4-BE49-F238E27FC236}">
                <a16:creationId xmlns:a16="http://schemas.microsoft.com/office/drawing/2014/main" id="{CD7ECFC8-50F2-4F2A-960A-F4F79E198620}"/>
              </a:ext>
            </a:extLst>
          </p:cNvPr>
          <p:cNvSpPr/>
          <p:nvPr userDrawn="1"/>
        </p:nvSpPr>
        <p:spPr>
          <a:xfrm>
            <a:off x="0" y="2022420"/>
            <a:ext cx="12192000" cy="45719"/>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a:extLst>
              <a:ext uri="{FF2B5EF4-FFF2-40B4-BE49-F238E27FC236}">
                <a16:creationId xmlns:a16="http://schemas.microsoft.com/office/drawing/2014/main" id="{1EB1C5A3-22FF-382D-3801-B6D9C4AC53E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b="52051"/>
          <a:stretch/>
        </p:blipFill>
        <p:spPr>
          <a:xfrm>
            <a:off x="4629335" y="1815780"/>
            <a:ext cx="5586493" cy="5042220"/>
          </a:xfrm>
          <a:prstGeom prst="rect">
            <a:avLst/>
          </a:prstGeom>
        </p:spPr>
      </p:pic>
    </p:spTree>
    <p:extLst>
      <p:ext uri="{BB962C8B-B14F-4D97-AF65-F5344CB8AC3E}">
        <p14:creationId xmlns:p14="http://schemas.microsoft.com/office/powerpoint/2010/main" val="6597676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6865A83-7754-90AF-ABA5-0759C2C74767}"/>
              </a:ext>
            </a:extLst>
          </p:cNvPr>
          <p:cNvSpPr/>
          <p:nvPr userDrawn="1"/>
        </p:nvSpPr>
        <p:spPr>
          <a:xfrm>
            <a:off x="-1" y="0"/>
            <a:ext cx="12188952" cy="204825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610998D-17F5-CC68-2E37-9789F050BF62}"/>
              </a:ext>
            </a:extLst>
          </p:cNvPr>
          <p:cNvSpPr>
            <a:spLocks noGrp="1"/>
          </p:cNvSpPr>
          <p:nvPr>
            <p:ph type="title"/>
          </p:nvPr>
        </p:nvSpPr>
        <p:spPr>
          <a:xfrm>
            <a:off x="932688" y="228600"/>
            <a:ext cx="9528048" cy="1600200"/>
          </a:xfrm>
        </p:spPr>
        <p:txBody>
          <a:bodyPr/>
          <a:lstStyle>
            <a:lvl1pPr>
              <a:defRPr>
                <a:solidFill>
                  <a:schemeClr val="bg1"/>
                </a:solidFill>
              </a:defRPr>
            </a:lvl1pPr>
          </a:lstStyle>
          <a:p>
            <a:r>
              <a:rPr lang="en-US"/>
              <a:t>Click to edit Master title style</a:t>
            </a:r>
          </a:p>
        </p:txBody>
      </p:sp>
      <p:sp>
        <p:nvSpPr>
          <p:cNvPr id="11" name="Content Placeholder 8">
            <a:extLst>
              <a:ext uri="{FF2B5EF4-FFF2-40B4-BE49-F238E27FC236}">
                <a16:creationId xmlns:a16="http://schemas.microsoft.com/office/drawing/2014/main" id="{450D1A9C-4404-2909-F0C4-B7571474C940}"/>
              </a:ext>
            </a:extLst>
          </p:cNvPr>
          <p:cNvSpPr>
            <a:spLocks noGrp="1"/>
          </p:cNvSpPr>
          <p:nvPr>
            <p:ph sz="quarter" idx="13"/>
          </p:nvPr>
        </p:nvSpPr>
        <p:spPr>
          <a:xfrm>
            <a:off x="841248" y="2142328"/>
            <a:ext cx="10515600" cy="4644366"/>
          </a:xfrm>
        </p:spPr>
        <p:txBody>
          <a:bodyPr/>
          <a:lstStyle>
            <a:lvl1pPr marL="0" indent="0">
              <a:spcAft>
                <a:spcPts val="0"/>
              </a:spcAft>
              <a:buClr>
                <a:schemeClr val="accent2"/>
              </a:buClr>
              <a:buNone/>
              <a:defRPr sz="2400">
                <a:solidFill>
                  <a:schemeClr val="tx2">
                    <a:lumMod val="25000"/>
                  </a:schemeClr>
                </a:solidFill>
              </a:defRPr>
            </a:lvl1pPr>
            <a:lvl2pPr marL="228600">
              <a:spcBef>
                <a:spcPts val="1000"/>
              </a:spcBef>
              <a:buClr>
                <a:schemeClr val="accent2"/>
              </a:buClr>
              <a:defRPr sz="2400">
                <a:solidFill>
                  <a:schemeClr val="tx2">
                    <a:lumMod val="25000"/>
                  </a:schemeClr>
                </a:solidFill>
              </a:defRPr>
            </a:lvl2pPr>
            <a:lvl3pPr marL="685800">
              <a:buClr>
                <a:schemeClr val="accent2"/>
              </a:buClr>
              <a:defRPr sz="2000">
                <a:solidFill>
                  <a:schemeClr val="tx2">
                    <a:lumMod val="25000"/>
                  </a:schemeClr>
                </a:solidFill>
              </a:defRPr>
            </a:lvl3pPr>
            <a:lvl4pPr marL="1143000">
              <a:buClr>
                <a:schemeClr val="accent2"/>
              </a:buClr>
              <a:defRPr sz="1800">
                <a:solidFill>
                  <a:schemeClr val="tx2">
                    <a:lumMod val="25000"/>
                  </a:schemeClr>
                </a:solidFill>
              </a:defRPr>
            </a:lvl4pPr>
            <a:lvl5pPr marL="1600200">
              <a:buClr>
                <a:schemeClr val="accent2"/>
              </a:buClr>
              <a:defRPr sz="1600">
                <a:solidFill>
                  <a:schemeClr val="tx2">
                    <a:lumMod val="25000"/>
                  </a:schemeClr>
                </a:solidFill>
              </a:defRPr>
            </a:lvl5pPr>
          </a:lstStyle>
          <a:p>
            <a:pPr lvl="0"/>
            <a:endParaRPr lang="en-US" dirty="0"/>
          </a:p>
        </p:txBody>
      </p:sp>
      <p:sp>
        <p:nvSpPr>
          <p:cNvPr id="4" name="Slide Number Placeholder 3">
            <a:extLst>
              <a:ext uri="{FF2B5EF4-FFF2-40B4-BE49-F238E27FC236}">
                <a16:creationId xmlns:a16="http://schemas.microsoft.com/office/drawing/2014/main" id="{3D119F3A-839F-70D5-1136-F47387FBF61F}"/>
              </a:ext>
            </a:extLst>
          </p:cNvPr>
          <p:cNvSpPr>
            <a:spLocks noGrp="1"/>
          </p:cNvSpPr>
          <p:nvPr>
            <p:ph type="sldNum" sz="quarter" idx="11"/>
          </p:nvPr>
        </p:nvSpPr>
        <p:spPr>
          <a:xfrm>
            <a:off x="10635996" y="6356350"/>
            <a:ext cx="784860" cy="365125"/>
          </a:xfrm>
        </p:spPr>
        <p:txBody>
          <a:bodyPr/>
          <a:lstStyle/>
          <a:p>
            <a:fld id="{294A09A9-5501-47C1-A89A-A340965A2BE2}" type="slidenum">
              <a:rPr lang="en-US" smtClean="0"/>
              <a:pPr/>
              <a:t>‹#›</a:t>
            </a:fld>
            <a:endParaRPr lang="en-US" dirty="0"/>
          </a:p>
        </p:txBody>
      </p:sp>
      <p:pic>
        <p:nvPicPr>
          <p:cNvPr id="8" name="Graphic 7">
            <a:extLst>
              <a:ext uri="{FF2B5EF4-FFF2-40B4-BE49-F238E27FC236}">
                <a16:creationId xmlns:a16="http://schemas.microsoft.com/office/drawing/2014/main" id="{D1885D14-9B48-E0B1-43FF-B19F5005FDA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b="32292"/>
          <a:stretch/>
        </p:blipFill>
        <p:spPr>
          <a:xfrm>
            <a:off x="8472405" y="132047"/>
            <a:ext cx="3848748" cy="1913728"/>
          </a:xfrm>
          <a:prstGeom prst="rect">
            <a:avLst/>
          </a:prstGeom>
        </p:spPr>
      </p:pic>
      <p:sp>
        <p:nvSpPr>
          <p:cNvPr id="10" name="Rectangle 9">
            <a:extLst>
              <a:ext uri="{FF2B5EF4-FFF2-40B4-BE49-F238E27FC236}">
                <a16:creationId xmlns:a16="http://schemas.microsoft.com/office/drawing/2014/main" id="{CD7ECFC8-50F2-4F2A-960A-F4F79E198620}"/>
              </a:ext>
            </a:extLst>
          </p:cNvPr>
          <p:cNvSpPr/>
          <p:nvPr userDrawn="1"/>
        </p:nvSpPr>
        <p:spPr>
          <a:xfrm>
            <a:off x="0" y="2022420"/>
            <a:ext cx="12192000" cy="45719"/>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209998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bg1"/>
        </a:solidFill>
        <a:effectLst/>
      </p:bgPr>
    </p:bg>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68B802A0-174F-ED42-DB3C-30B25D7D20B7}"/>
              </a:ext>
            </a:extLst>
          </p:cNvPr>
          <p:cNvSpPr>
            <a:spLocks noGrp="1"/>
          </p:cNvSpPr>
          <p:nvPr>
            <p:ph type="pic" sz="quarter" idx="10"/>
          </p:nvPr>
        </p:nvSpPr>
        <p:spPr>
          <a:xfrm>
            <a:off x="0" y="0"/>
            <a:ext cx="12192000" cy="6858000"/>
          </a:xfrm>
          <a:solidFill>
            <a:schemeClr val="tx1">
              <a:lumMod val="50000"/>
              <a:lumOff val="50000"/>
            </a:schemeClr>
          </a:solidFill>
        </p:spPr>
        <p:txBody>
          <a:bodyPr/>
          <a:lstStyle>
            <a:lvl1pPr marL="0" indent="0">
              <a:buNone/>
              <a:defRPr>
                <a:solidFill>
                  <a:schemeClr val="bg1"/>
                </a:solidFill>
              </a:defRPr>
            </a:lvl1pPr>
          </a:lstStyle>
          <a:p>
            <a:r>
              <a:rPr lang="en-US"/>
              <a:t>Click icon to add picture</a:t>
            </a:r>
            <a:endParaRPr lang="en-US" dirty="0"/>
          </a:p>
        </p:txBody>
      </p:sp>
      <p:sp>
        <p:nvSpPr>
          <p:cNvPr id="5" name="Title 1">
            <a:extLst>
              <a:ext uri="{FF2B5EF4-FFF2-40B4-BE49-F238E27FC236}">
                <a16:creationId xmlns:a16="http://schemas.microsoft.com/office/drawing/2014/main" id="{C5682FAF-43FC-D4B4-4D6A-E5D70198C128}"/>
              </a:ext>
            </a:extLst>
          </p:cNvPr>
          <p:cNvSpPr>
            <a:spLocks noGrp="1"/>
          </p:cNvSpPr>
          <p:nvPr>
            <p:ph type="ctrTitle"/>
          </p:nvPr>
        </p:nvSpPr>
        <p:spPr>
          <a:xfrm>
            <a:off x="1627632" y="822960"/>
            <a:ext cx="6327648" cy="2221992"/>
          </a:xfrm>
          <a:noFill/>
        </p:spPr>
        <p:txBody>
          <a:bodyPr anchor="b">
            <a:noAutofit/>
          </a:bodyPr>
          <a:lstStyle>
            <a:lvl1pPr algn="l">
              <a:defRPr sz="4800">
                <a:solidFill>
                  <a:schemeClr val="bg1"/>
                </a:solidFill>
              </a:defRPr>
            </a:lvl1pPr>
          </a:lstStyle>
          <a:p>
            <a:r>
              <a:rPr lang="en-US"/>
              <a:t>Click to edit Master title style</a:t>
            </a:r>
            <a:endParaRPr lang="en-US" dirty="0"/>
          </a:p>
        </p:txBody>
      </p:sp>
      <p:sp>
        <p:nvSpPr>
          <p:cNvPr id="2" name="Subtitle 2">
            <a:extLst>
              <a:ext uri="{FF2B5EF4-FFF2-40B4-BE49-F238E27FC236}">
                <a16:creationId xmlns:a16="http://schemas.microsoft.com/office/drawing/2014/main" id="{FB724EDC-0FF4-BC78-C7CF-5B31189CBFC2}"/>
              </a:ext>
            </a:extLst>
          </p:cNvPr>
          <p:cNvSpPr>
            <a:spLocks noGrp="1"/>
          </p:cNvSpPr>
          <p:nvPr>
            <p:ph type="subTitle" idx="1"/>
          </p:nvPr>
        </p:nvSpPr>
        <p:spPr>
          <a:xfrm>
            <a:off x="1627632" y="3428999"/>
            <a:ext cx="6309360" cy="1703439"/>
          </a:xfrm>
          <a:noFill/>
        </p:spPr>
        <p:txBody>
          <a:bodyPr anchor="t">
            <a:normAutofit/>
          </a:bodyPr>
          <a:lstStyle>
            <a:lvl1pPr marL="0" indent="0" algn="l">
              <a:lnSpc>
                <a:spcPct val="130000"/>
              </a:lnSpc>
              <a:spcBef>
                <a:spcPts val="0"/>
              </a:spcBef>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4016006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381000" y="6356350"/>
            <a:ext cx="4114800" cy="365125"/>
          </a:xfrm>
          <a:prstGeom prst="rect">
            <a:avLst/>
          </a:prstGeom>
        </p:spPr>
        <p:txBody>
          <a:bodyPr vert="horz" lIns="91440" tIns="45720" rIns="91440" bIns="45720" rtlCol="0" anchor="ctr"/>
          <a:lstStyle>
            <a:lvl1pPr algn="l">
              <a:defRPr sz="1200">
                <a:solidFill>
                  <a:schemeClr val="tx1"/>
                </a:solidFill>
                <a:latin typeface="Gill Sans Nova Light" panose="020F0302020204030204" pitchFamily="34" charset="0"/>
                <a:cs typeface="Gill Sans Nova Light" panose="020F0302020204030204" pitchFamily="34" charset="0"/>
              </a:defRPr>
            </a:lvl1pPr>
          </a:lstStyle>
          <a:p>
            <a:r>
              <a:rPr lang="en-US" dirty="0"/>
              <a:t>Presentation title</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11026140" y="6356350"/>
            <a:ext cx="784860" cy="365125"/>
          </a:xfrm>
          <a:prstGeom prst="rect">
            <a:avLst/>
          </a:prstGeom>
        </p:spPr>
        <p:txBody>
          <a:bodyPr vert="horz" lIns="91440" tIns="45720" rIns="91440" bIns="45720" rtlCol="0" anchor="ctr"/>
          <a:lstStyle>
            <a:lvl1pPr algn="r">
              <a:defRPr sz="1200">
                <a:solidFill>
                  <a:schemeClr val="tx1"/>
                </a:solidFill>
                <a:latin typeface="Gill Sans Nova Light" panose="020F0302020204030204" pitchFamily="34" charset="0"/>
                <a:cs typeface="Gill Sans Nova Light" panose="020F0302020204030204" pitchFamily="34" charset="0"/>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76" r:id="rId4"/>
    <p:sldLayoutId id="2147483678" r:id="rId5"/>
    <p:sldLayoutId id="2147483684" r:id="rId6"/>
    <p:sldLayoutId id="2147483677" r:id="rId7"/>
    <p:sldLayoutId id="2147483679" r:id="rId8"/>
    <p:sldLayoutId id="2147483680" r:id="rId9"/>
    <p:sldLayoutId id="2147483681" r:id="rId10"/>
    <p:sldLayoutId id="2147483682" r:id="rId11"/>
    <p:sldLayoutId id="2147483683" r:id="rId12"/>
    <p:sldLayoutId id="2147483685" r:id="rId13"/>
  </p:sldLayoutIdLst>
  <p:hf hdr="0" dt="0"/>
  <p:txStyles>
    <p:titleStyle>
      <a:lvl1pPr algn="l" defTabSz="914400" rtl="0" eaLnBrk="1" latinLnBrk="0" hangingPunct="1">
        <a:lnSpc>
          <a:spcPct val="90000"/>
        </a:lnSpc>
        <a:spcBef>
          <a:spcPct val="0"/>
        </a:spcBef>
        <a:buNone/>
        <a:defRPr sz="4400" kern="1200">
          <a:solidFill>
            <a:schemeClr val="accent3"/>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accent3"/>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accent3"/>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n.wikipedia.org/wiki/Abraham_Lincoln" TargetMode="External"/><Relationship Id="rId2" Type="http://schemas.openxmlformats.org/officeDocument/2006/relationships/image" Target="../media/image16.jpg"/><Relationship Id="rId1" Type="http://schemas.openxmlformats.org/officeDocument/2006/relationships/slideLayout" Target="../slideLayouts/slideLayout2.xml"/><Relationship Id="rId5" Type="http://schemas.openxmlformats.org/officeDocument/2006/relationships/hyperlink" Target="https://www.americanrhetoric.com/speeches/declarationofindependence.htm" TargetMode="External"/><Relationship Id="rId4" Type="http://schemas.openxmlformats.org/officeDocument/2006/relationships/hyperlink" Target="https://www.archives.gov/exhibits/featured-documents/emancipation-proclamation" TargetMode="Externa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3.xml"/><Relationship Id="rId5" Type="http://schemas.microsoft.com/office/2007/relationships/hdphoto" Target="../media/hdphoto1.wdp"/><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hyperlink" Target="mailto:lleawickersham@gmail.com" TargetMode="External"/><Relationship Id="rId2" Type="http://schemas.openxmlformats.org/officeDocument/2006/relationships/image" Target="../media/image14.png"/><Relationship Id="rId1" Type="http://schemas.openxmlformats.org/officeDocument/2006/relationships/slideLayout" Target="../slideLayouts/slideLayout13.xml"/><Relationship Id="rId5" Type="http://schemas.microsoft.com/office/2007/relationships/hdphoto" Target="../media/hdphoto1.wdp"/><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bouquet of flowers">
            <a:extLst>
              <a:ext uri="{FF2B5EF4-FFF2-40B4-BE49-F238E27FC236}">
                <a16:creationId xmlns:a16="http://schemas.microsoft.com/office/drawing/2014/main" id="{2E09DD34-43D4-3713-535D-7E9D95D3F4B1}"/>
              </a:ext>
            </a:extLst>
          </p:cNvPr>
          <p:cNvPicPr>
            <a:picLocks noGrp="1" noChangeAspect="1"/>
          </p:cNvPicPr>
          <p:nvPr>
            <p:ph type="pic" sz="quarter" idx="10"/>
          </p:nvPr>
        </p:nvPicPr>
        <p:blipFill>
          <a:blip r:embed="rId2"/>
          <a:srcRect/>
          <a:stretch/>
        </p:blipFill>
        <p:spPr>
          <a:xfrm>
            <a:off x="0" y="0"/>
            <a:ext cx="12192000" cy="6858000"/>
          </a:xfrm>
        </p:spPr>
      </p:pic>
      <p:sp>
        <p:nvSpPr>
          <p:cNvPr id="3" name="Title 2">
            <a:extLst>
              <a:ext uri="{FF2B5EF4-FFF2-40B4-BE49-F238E27FC236}">
                <a16:creationId xmlns:a16="http://schemas.microsoft.com/office/drawing/2014/main" id="{6F9772E4-10E9-13DE-8AE8-35BBB9DD1D9A}"/>
              </a:ext>
            </a:extLst>
          </p:cNvPr>
          <p:cNvSpPr>
            <a:spLocks noGrp="1"/>
          </p:cNvSpPr>
          <p:nvPr>
            <p:ph type="ctrTitle"/>
          </p:nvPr>
        </p:nvSpPr>
        <p:spPr>
          <a:xfrm>
            <a:off x="1408176" y="1463040"/>
            <a:ext cx="6327648" cy="2180543"/>
          </a:xfrm>
        </p:spPr>
        <p:txBody>
          <a:bodyPr/>
          <a:lstStyle/>
          <a:p>
            <a:r>
              <a:rPr lang="en-US" sz="6000" dirty="0">
                <a:latin typeface="Astral Sisters" pitchFamily="2" charset="0"/>
              </a:rPr>
              <a:t>Poetry , Sound Devices, and Figurative Language </a:t>
            </a:r>
          </a:p>
        </p:txBody>
      </p:sp>
      <p:sp>
        <p:nvSpPr>
          <p:cNvPr id="4" name="Subtitle 3">
            <a:extLst>
              <a:ext uri="{FF2B5EF4-FFF2-40B4-BE49-F238E27FC236}">
                <a16:creationId xmlns:a16="http://schemas.microsoft.com/office/drawing/2014/main" id="{F7C09E8F-C241-2F75-70EA-32EC69551E74}"/>
              </a:ext>
            </a:extLst>
          </p:cNvPr>
          <p:cNvSpPr>
            <a:spLocks noGrp="1"/>
          </p:cNvSpPr>
          <p:nvPr>
            <p:ph type="subTitle" idx="1"/>
          </p:nvPr>
        </p:nvSpPr>
        <p:spPr>
          <a:xfrm>
            <a:off x="1911096" y="3995928"/>
            <a:ext cx="5321808" cy="824404"/>
          </a:xfrm>
        </p:spPr>
        <p:txBody>
          <a:bodyPr/>
          <a:lstStyle/>
          <a:p>
            <a:r>
              <a:rPr lang="en-US" sz="2800" b="1" dirty="0"/>
              <a:t>Linda Wickersham</a:t>
            </a:r>
            <a:r>
              <a:rPr lang="en-US" dirty="0"/>
              <a:t>​</a:t>
            </a:r>
          </a:p>
        </p:txBody>
      </p:sp>
      <p:cxnSp>
        <p:nvCxnSpPr>
          <p:cNvPr id="12" name="Straight Connector 11">
            <a:extLst>
              <a:ext uri="{FF2B5EF4-FFF2-40B4-BE49-F238E27FC236}">
                <a16:creationId xmlns:a16="http://schemas.microsoft.com/office/drawing/2014/main" id="{9318DF20-A4C4-3800-A69E-4E11F5A11C08}"/>
              </a:ext>
              <a:ext uri="{C183D7F6-B498-43B3-948B-1728B52AA6E4}">
                <adec:decorative xmlns:adec="http://schemas.microsoft.com/office/drawing/2017/decorative" val="1"/>
              </a:ext>
            </a:extLst>
          </p:cNvPr>
          <p:cNvCxnSpPr>
            <a:cxnSpLocks/>
          </p:cNvCxnSpPr>
          <p:nvPr/>
        </p:nvCxnSpPr>
        <p:spPr>
          <a:xfrm>
            <a:off x="1915117" y="3822700"/>
            <a:ext cx="532130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Plaque 12">
            <a:extLst>
              <a:ext uri="{FF2B5EF4-FFF2-40B4-BE49-F238E27FC236}">
                <a16:creationId xmlns:a16="http://schemas.microsoft.com/office/drawing/2014/main" id="{AC9EB422-5602-36FF-E543-5B0C70E56E9A}"/>
              </a:ext>
              <a:ext uri="{C183D7F6-B498-43B3-948B-1728B52AA6E4}">
                <adec:decorative xmlns:adec="http://schemas.microsoft.com/office/drawing/2017/decorative" val="1"/>
              </a:ext>
            </a:extLst>
          </p:cNvPr>
          <p:cNvSpPr/>
          <p:nvPr/>
        </p:nvSpPr>
        <p:spPr>
          <a:xfrm>
            <a:off x="1184867" y="1269576"/>
            <a:ext cx="6781800" cy="4343824"/>
          </a:xfrm>
          <a:prstGeom prst="plaque">
            <a:avLst>
              <a:gd name="adj" fmla="val 7602"/>
            </a:avLst>
          </a:pr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A053B63A-99EB-DBC1-DE80-E5E5214EF4EE}"/>
              </a:ext>
              <a:ext uri="{C183D7F6-B498-43B3-948B-1728B52AA6E4}">
                <adec:decorative xmlns:adec="http://schemas.microsoft.com/office/drawing/2017/decorative" val="1"/>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35000"/>
                    </a14:imgEffect>
                  </a14:imgLayer>
                </a14:imgProps>
              </a:ext>
              <a:ext uri="{28A0092B-C50C-407E-A947-70E740481C1C}">
                <a14:useLocalDpi xmlns:a14="http://schemas.microsoft.com/office/drawing/2010/main"/>
              </a:ext>
            </a:extLst>
          </a:blip>
          <a:stretch>
            <a:fillRect/>
          </a:stretch>
        </p:blipFill>
        <p:spPr>
          <a:xfrm>
            <a:off x="4089728" y="3681876"/>
            <a:ext cx="972078" cy="285381"/>
          </a:xfrm>
          <a:prstGeom prst="rect">
            <a:avLst/>
          </a:prstGeom>
        </p:spPr>
      </p:pic>
    </p:spTree>
    <p:extLst>
      <p:ext uri="{BB962C8B-B14F-4D97-AF65-F5344CB8AC3E}">
        <p14:creationId xmlns:p14="http://schemas.microsoft.com/office/powerpoint/2010/main" val="858159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idx="4294967295"/>
          </p:nvPr>
        </p:nvSpPr>
        <p:spPr>
          <a:xfrm>
            <a:off x="5726492" y="358946"/>
            <a:ext cx="6130928" cy="1273734"/>
          </a:xfrm>
        </p:spPr>
        <p:txBody>
          <a:bodyPr anchor="b">
            <a:normAutofit fontScale="90000"/>
          </a:bodyPr>
          <a:lstStyle/>
          <a:p>
            <a:pPr algn="ctr"/>
            <a:r>
              <a:rPr lang="en-US" sz="5400" kern="100" dirty="0">
                <a:effectLst/>
                <a:latin typeface="Samantha" pitchFamily="2" charset="0"/>
                <a:ea typeface="Calibri" panose="020F0502020204030204" pitchFamily="34" charset="0"/>
                <a:cs typeface="Times New Roman" panose="02020603050405020304" pitchFamily="18" charset="0"/>
              </a:rPr>
              <a:t>Literary Devices and Poetry</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pic>
        <p:nvPicPr>
          <p:cNvPr id="12" name="Picture Placeholder 11" descr="A close up of white and pink flowers">
            <a:extLst>
              <a:ext uri="{FF2B5EF4-FFF2-40B4-BE49-F238E27FC236}">
                <a16:creationId xmlns:a16="http://schemas.microsoft.com/office/drawing/2014/main" id="{638025BA-3E49-3EFD-417E-955B4B95B2B0}"/>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p:blipFill>
        <p:spPr>
          <a:xfrm>
            <a:off x="1" y="0"/>
            <a:ext cx="5174458" cy="6858000"/>
          </a:xfrm>
        </p:spPr>
      </p:pic>
      <p:sp>
        <p:nvSpPr>
          <p:cNvPr id="3" name="Content Placeholder 2">
            <a:extLst>
              <a:ext uri="{FF2B5EF4-FFF2-40B4-BE49-F238E27FC236}">
                <a16:creationId xmlns:a16="http://schemas.microsoft.com/office/drawing/2014/main" id="{22788C46-D0BC-4307-AE55-7601A139E7CB}"/>
              </a:ext>
            </a:extLst>
          </p:cNvPr>
          <p:cNvSpPr>
            <a:spLocks noGrp="1"/>
          </p:cNvSpPr>
          <p:nvPr>
            <p:ph sz="quarter" idx="4"/>
          </p:nvPr>
        </p:nvSpPr>
        <p:spPr>
          <a:xfrm>
            <a:off x="6096000" y="1157289"/>
            <a:ext cx="5855208" cy="5564186"/>
          </a:xfrm>
        </p:spPr>
        <p:txBody>
          <a:bodyPr vert="horz" lIns="91440" tIns="45720" rIns="91440" bIns="45720" rtlCol="0" anchor="t">
            <a:noAutofit/>
          </a:bodyPr>
          <a:lstStyle/>
          <a:p>
            <a:pPr marL="0" marR="0">
              <a:lnSpc>
                <a:spcPct val="115000"/>
              </a:lnSpc>
              <a:spcAft>
                <a:spcPts val="800"/>
              </a:spcAft>
              <a:buNone/>
            </a:pPr>
            <a:r>
              <a:rPr lang="en-US" sz="2000" b="1" kern="100" dirty="0">
                <a:solidFill>
                  <a:schemeClr val="accent2"/>
                </a:solidFill>
                <a:effectLst/>
                <a:latin typeface="Poor Richard" panose="02080502050505020702" pitchFamily="18" charset="0"/>
                <a:ea typeface="Calibri" panose="020F0502020204030204" pitchFamily="34" charset="0"/>
                <a:cs typeface="ADLaM Display" panose="02010000000000000000" pitchFamily="2" charset="0"/>
              </a:rPr>
              <a:t>Writers add richness and interest to their work through literary devices</a:t>
            </a:r>
            <a:r>
              <a:rPr lang="en-US" sz="2000" kern="100" dirty="0">
                <a:solidFill>
                  <a:schemeClr val="accent2"/>
                </a:solidFill>
                <a:effectLst/>
                <a:latin typeface="Poor Richard" panose="02080502050505020702" pitchFamily="18" charset="0"/>
                <a:ea typeface="Calibri" panose="020F0502020204030204" pitchFamily="34" charset="0"/>
                <a:cs typeface="ADLaM Display" panose="02010000000000000000" pitchFamily="2" charset="0"/>
              </a:rPr>
              <a:t>. </a:t>
            </a:r>
            <a:r>
              <a:rPr lang="en-US" sz="2000" kern="100" dirty="0">
                <a:solidFill>
                  <a:schemeClr val="tx1"/>
                </a:solidFill>
                <a:effectLst/>
                <a:latin typeface="Poor Richard" panose="02080502050505020702" pitchFamily="18" charset="0"/>
                <a:ea typeface="Calibri" panose="020F0502020204030204" pitchFamily="34" charset="0"/>
                <a:cs typeface="ADLaM Display" panose="02010000000000000000" pitchFamily="2" charset="0"/>
              </a:rPr>
              <a:t>Poetry (from the Greek word </a:t>
            </a:r>
            <a:r>
              <a:rPr lang="en-US" sz="2000" b="1" kern="100" dirty="0">
                <a:solidFill>
                  <a:schemeClr val="accent2"/>
                </a:solidFill>
                <a:effectLst/>
                <a:latin typeface="Poor Richard" panose="02080502050505020702" pitchFamily="18" charset="0"/>
                <a:ea typeface="Calibri" panose="020F0502020204030204" pitchFamily="34" charset="0"/>
                <a:cs typeface="ADLaM Display" panose="02010000000000000000" pitchFamily="2" charset="0"/>
              </a:rPr>
              <a:t>poiesis</a:t>
            </a:r>
            <a:r>
              <a:rPr lang="en-US" sz="2000" kern="100" dirty="0">
                <a:solidFill>
                  <a:schemeClr val="tx1"/>
                </a:solidFill>
                <a:effectLst/>
                <a:latin typeface="Poor Richard" panose="02080502050505020702" pitchFamily="18" charset="0"/>
                <a:ea typeface="Calibri" panose="020F0502020204030204" pitchFamily="34" charset="0"/>
                <a:cs typeface="ADLaM Display" panose="02010000000000000000" pitchFamily="2" charset="0"/>
              </a:rPr>
              <a:t>, "making") </a:t>
            </a:r>
            <a:r>
              <a:rPr lang="en-US" sz="2000" b="1" kern="100" dirty="0">
                <a:solidFill>
                  <a:schemeClr val="accent2"/>
                </a:solidFill>
                <a:effectLst/>
                <a:latin typeface="Poor Richard" panose="02080502050505020702" pitchFamily="18" charset="0"/>
                <a:ea typeface="Calibri" panose="020F0502020204030204" pitchFamily="34" charset="0"/>
                <a:cs typeface="ADLaM Display" panose="02010000000000000000" pitchFamily="2" charset="0"/>
              </a:rPr>
              <a:t>means to create a form of LITERARY ART that uses both </a:t>
            </a:r>
            <a:r>
              <a:rPr lang="en-US" sz="2000" b="1" kern="100" dirty="0">
                <a:solidFill>
                  <a:srgbClr val="002060"/>
                </a:solidFill>
                <a:effectLst/>
                <a:latin typeface="Copperplate Gothic Bold" panose="020E0705020206020404" pitchFamily="34" charset="0"/>
                <a:ea typeface="Calibri" panose="020F0502020204030204" pitchFamily="34" charset="0"/>
                <a:cs typeface="ADLaM Display" panose="02010000000000000000" pitchFamily="2" charset="0"/>
              </a:rPr>
              <a:t>LITERAL</a:t>
            </a:r>
            <a:r>
              <a:rPr lang="en-US" sz="2000" b="1" kern="100" dirty="0">
                <a:solidFill>
                  <a:schemeClr val="accent2"/>
                </a:solidFill>
                <a:effectLst/>
                <a:latin typeface="Poor Richard" panose="02080502050505020702" pitchFamily="18" charset="0"/>
                <a:ea typeface="Calibri" panose="020F0502020204030204" pitchFamily="34" charset="0"/>
                <a:cs typeface="ADLaM Display" panose="02010000000000000000" pitchFamily="2" charset="0"/>
              </a:rPr>
              <a:t> and </a:t>
            </a:r>
            <a:r>
              <a:rPr lang="en-US" sz="2000" b="1" kern="100" dirty="0">
                <a:solidFill>
                  <a:srgbClr val="FF0000"/>
                </a:solidFill>
                <a:effectLst/>
                <a:latin typeface="Copperplate Gothic Bold" panose="020E0705020206020404" pitchFamily="34" charset="0"/>
                <a:ea typeface="Calibri" panose="020F0502020204030204" pitchFamily="34" charset="0"/>
                <a:cs typeface="ADLaM Display" panose="02010000000000000000" pitchFamily="2" charset="0"/>
              </a:rPr>
              <a:t>FIGURATIVE LANGUAGE </a:t>
            </a:r>
            <a:r>
              <a:rPr lang="en-US" sz="2000" kern="100" dirty="0">
                <a:solidFill>
                  <a:schemeClr val="tx1"/>
                </a:solidFill>
                <a:effectLst/>
                <a:latin typeface="Poor Richard" panose="02080502050505020702" pitchFamily="18" charset="0"/>
                <a:ea typeface="Calibri" panose="020F0502020204030204" pitchFamily="34" charset="0"/>
                <a:cs typeface="ADLaM Display" panose="02010000000000000000" pitchFamily="2" charset="0"/>
              </a:rPr>
              <a:t>and evokes strong emotion. </a:t>
            </a:r>
            <a:endParaRPr lang="en-US" sz="2000" kern="100" dirty="0">
              <a:solidFill>
                <a:schemeClr val="tx1"/>
              </a:solidFill>
              <a:effectLst/>
              <a:latin typeface="Poor Richard" panose="02080502050505020702" pitchFamily="18" charset="0"/>
              <a:ea typeface="Calibri" panose="020F0502020204030204" pitchFamily="34" charset="0"/>
              <a:cs typeface="Times New Roman" panose="02020603050405020304" pitchFamily="18" charset="0"/>
            </a:endParaRPr>
          </a:p>
          <a:p>
            <a:pPr marL="0" marR="0">
              <a:lnSpc>
                <a:spcPct val="115000"/>
              </a:lnSpc>
              <a:spcAft>
                <a:spcPts val="800"/>
              </a:spcAft>
              <a:buNone/>
            </a:pPr>
            <a:r>
              <a:rPr lang="en-US" sz="2000" kern="100" dirty="0">
                <a:solidFill>
                  <a:schemeClr val="tx1"/>
                </a:solidFill>
                <a:effectLst/>
                <a:latin typeface="Poor Richard" panose="02080502050505020702" pitchFamily="18" charset="0"/>
                <a:ea typeface="Calibri" panose="020F0502020204030204" pitchFamily="34" charset="0"/>
                <a:cs typeface="ADLaM Display" panose="02010000000000000000" pitchFamily="2" charset="0"/>
              </a:rPr>
              <a:t>This Greek definition begs the question, </a:t>
            </a:r>
            <a:r>
              <a:rPr lang="en-US" sz="2000" b="1" kern="100" dirty="0">
                <a:solidFill>
                  <a:srgbClr val="002060"/>
                </a:solidFill>
                <a:effectLst/>
                <a:latin typeface="Copperplate Gothic Bold" panose="020E0705020206020404" pitchFamily="34" charset="0"/>
                <a:ea typeface="Calibri" panose="020F0502020204030204" pitchFamily="34" charset="0"/>
                <a:cs typeface="ADLaM Display" panose="02010000000000000000" pitchFamily="2" charset="0"/>
              </a:rPr>
              <a:t>IS ALL POETRY ART</a:t>
            </a:r>
            <a:r>
              <a:rPr lang="en-US" sz="2000" b="1" kern="100" dirty="0">
                <a:solidFill>
                  <a:schemeClr val="accent2"/>
                </a:solidFill>
                <a:effectLst/>
                <a:latin typeface="Poor Richard" panose="02080502050505020702" pitchFamily="18" charset="0"/>
                <a:ea typeface="Calibri" panose="020F0502020204030204" pitchFamily="34" charset="0"/>
                <a:cs typeface="ADLaM Display" panose="02010000000000000000" pitchFamily="2" charset="0"/>
              </a:rPr>
              <a:t>?</a:t>
            </a:r>
            <a:endParaRPr lang="en-US" sz="2000" kern="100" dirty="0">
              <a:solidFill>
                <a:schemeClr val="accent2"/>
              </a:solidFill>
              <a:effectLst/>
              <a:latin typeface="Poor Richard" panose="02080502050505020702" pitchFamily="18" charset="0"/>
              <a:ea typeface="Calibri" panose="020F0502020204030204" pitchFamily="34" charset="0"/>
              <a:cs typeface="Times New Roman" panose="02020603050405020304" pitchFamily="18" charset="0"/>
            </a:endParaRPr>
          </a:p>
          <a:p>
            <a:pPr marL="0" marR="0">
              <a:lnSpc>
                <a:spcPct val="115000"/>
              </a:lnSpc>
              <a:spcAft>
                <a:spcPts val="800"/>
              </a:spcAft>
              <a:buNone/>
            </a:pPr>
            <a:r>
              <a:rPr lang="en-US" sz="2000" kern="100" dirty="0">
                <a:solidFill>
                  <a:schemeClr val="tx1"/>
                </a:solidFill>
                <a:effectLst/>
                <a:latin typeface="Poor Richard" panose="02080502050505020702" pitchFamily="18" charset="0"/>
                <a:ea typeface="Calibri" panose="020F0502020204030204" pitchFamily="34" charset="0"/>
                <a:cs typeface="ADLaM Display" panose="02010000000000000000" pitchFamily="2" charset="0"/>
              </a:rPr>
              <a:t>What </a:t>
            </a:r>
            <a:r>
              <a:rPr lang="en-US" sz="2000" b="1" kern="100" dirty="0">
                <a:solidFill>
                  <a:schemeClr val="accent2"/>
                </a:solidFill>
                <a:effectLst/>
                <a:latin typeface="Poor Richard" panose="02080502050505020702" pitchFamily="18" charset="0"/>
                <a:ea typeface="Calibri" panose="020F0502020204030204" pitchFamily="34" charset="0"/>
                <a:cs typeface="ADLaM Display" panose="02010000000000000000" pitchFamily="2" charset="0"/>
              </a:rPr>
              <a:t>characteristics</a:t>
            </a:r>
            <a:r>
              <a:rPr lang="en-US" sz="2000" kern="100" dirty="0">
                <a:solidFill>
                  <a:schemeClr val="tx1"/>
                </a:solidFill>
                <a:effectLst/>
                <a:latin typeface="Poor Richard" panose="02080502050505020702" pitchFamily="18" charset="0"/>
                <a:ea typeface="Calibri" panose="020F0502020204030204" pitchFamily="34" charset="0"/>
                <a:cs typeface="ADLaM Display" panose="02010000000000000000" pitchFamily="2" charset="0"/>
              </a:rPr>
              <a:t> most </a:t>
            </a:r>
            <a:r>
              <a:rPr lang="en-US" sz="2000" b="1" kern="100" dirty="0">
                <a:solidFill>
                  <a:srgbClr val="FF0000"/>
                </a:solidFill>
                <a:effectLst/>
                <a:latin typeface="Copperplate Gothic Bold" panose="020E0705020206020404" pitchFamily="34" charset="0"/>
                <a:ea typeface="Calibri" panose="020F0502020204030204" pitchFamily="34" charset="0"/>
                <a:cs typeface="ADLaM Display" panose="02010000000000000000" pitchFamily="2" charset="0"/>
              </a:rPr>
              <a:t>DEFINE POETRY</a:t>
            </a:r>
            <a:r>
              <a:rPr lang="en-US" sz="2000" kern="100" dirty="0">
                <a:solidFill>
                  <a:schemeClr val="accent2"/>
                </a:solidFill>
                <a:effectLst/>
                <a:latin typeface="Poor Richard" panose="02080502050505020702" pitchFamily="18" charset="0"/>
                <a:ea typeface="Calibri" panose="020F0502020204030204" pitchFamily="34" charset="0"/>
                <a:cs typeface="ADLaM Display" panose="02010000000000000000" pitchFamily="2" charset="0"/>
              </a:rPr>
              <a:t>?</a:t>
            </a:r>
            <a:r>
              <a:rPr lang="en-US" sz="2000" kern="100" dirty="0">
                <a:solidFill>
                  <a:schemeClr val="tx1"/>
                </a:solidFill>
                <a:effectLst/>
                <a:latin typeface="Poor Richard" panose="02080502050505020702" pitchFamily="18" charset="0"/>
                <a:ea typeface="Calibri" panose="020F0502020204030204" pitchFamily="34" charset="0"/>
                <a:cs typeface="ADLaM Display" panose="02010000000000000000" pitchFamily="2" charset="0"/>
              </a:rPr>
              <a:t> </a:t>
            </a:r>
            <a:endParaRPr lang="en-US" sz="2000" kern="100" dirty="0">
              <a:solidFill>
                <a:schemeClr val="tx1"/>
              </a:solidFill>
              <a:effectLst/>
              <a:latin typeface="Poor Richard" panose="02080502050505020702" pitchFamily="18" charset="0"/>
              <a:ea typeface="Calibri" panose="020F0502020204030204" pitchFamily="34" charset="0"/>
              <a:cs typeface="Times New Roman" panose="02020603050405020304" pitchFamily="18" charset="0"/>
            </a:endParaRPr>
          </a:p>
          <a:p>
            <a:pPr>
              <a:buNone/>
            </a:pPr>
            <a:r>
              <a:rPr lang="en-US" sz="2000" dirty="0">
                <a:solidFill>
                  <a:schemeClr val="tx1"/>
                </a:solidFill>
                <a:effectLst/>
                <a:latin typeface="Poor Richard" panose="02080502050505020702" pitchFamily="18" charset="0"/>
                <a:cs typeface="ADLaM Display" panose="02010000000000000000" pitchFamily="2" charset="0"/>
              </a:rPr>
              <a:t>It often comes in </a:t>
            </a:r>
            <a:r>
              <a:rPr lang="en-US" sz="2000" b="1" dirty="0">
                <a:solidFill>
                  <a:schemeClr val="accent2"/>
                </a:solidFill>
                <a:effectLst/>
                <a:latin typeface="Poor Richard" panose="02080502050505020702" pitchFamily="18" charset="0"/>
                <a:cs typeface="ADLaM Display" panose="02010000000000000000" pitchFamily="2" charset="0"/>
              </a:rPr>
              <a:t>lines</a:t>
            </a:r>
            <a:r>
              <a:rPr lang="en-US" sz="2000" dirty="0">
                <a:solidFill>
                  <a:schemeClr val="tx1"/>
                </a:solidFill>
                <a:effectLst/>
                <a:latin typeface="Poor Richard" panose="02080502050505020702" pitchFamily="18" charset="0"/>
                <a:cs typeface="ADLaM Display" panose="02010000000000000000" pitchFamily="2" charset="0"/>
              </a:rPr>
              <a:t>. It often has </a:t>
            </a:r>
            <a:r>
              <a:rPr lang="en-US" sz="2000" b="1" dirty="0">
                <a:solidFill>
                  <a:schemeClr val="accent2"/>
                </a:solidFill>
                <a:effectLst/>
                <a:latin typeface="Poor Richard" panose="02080502050505020702" pitchFamily="18" charset="0"/>
                <a:cs typeface="ADLaM Display" panose="02010000000000000000" pitchFamily="2" charset="0"/>
              </a:rPr>
              <a:t>alliteration, consonance</a:t>
            </a:r>
            <a:r>
              <a:rPr lang="en-US" sz="2000" dirty="0">
                <a:solidFill>
                  <a:schemeClr val="accent2"/>
                </a:solidFill>
                <a:effectLst/>
                <a:latin typeface="Poor Richard" panose="02080502050505020702" pitchFamily="18" charset="0"/>
                <a:cs typeface="ADLaM Display" panose="02010000000000000000" pitchFamily="2" charset="0"/>
              </a:rPr>
              <a:t> </a:t>
            </a:r>
            <a:r>
              <a:rPr lang="en-US" sz="2000" dirty="0">
                <a:solidFill>
                  <a:schemeClr val="tx1"/>
                </a:solidFill>
                <a:effectLst/>
                <a:latin typeface="Poor Richard" panose="02080502050505020702" pitchFamily="18" charset="0"/>
                <a:cs typeface="ADLaM Display" panose="02010000000000000000" pitchFamily="2" charset="0"/>
              </a:rPr>
              <a:t>and </a:t>
            </a:r>
            <a:r>
              <a:rPr lang="en-US" sz="2000" b="1" dirty="0">
                <a:solidFill>
                  <a:schemeClr val="accent2"/>
                </a:solidFill>
                <a:effectLst/>
                <a:latin typeface="Poor Richard" panose="02080502050505020702" pitchFamily="18" charset="0"/>
                <a:cs typeface="ADLaM Display" panose="02010000000000000000" pitchFamily="2" charset="0"/>
              </a:rPr>
              <a:t>assonance, parallel devices</a:t>
            </a:r>
            <a:r>
              <a:rPr lang="en-US" sz="2000" dirty="0">
                <a:solidFill>
                  <a:schemeClr val="accent2"/>
                </a:solidFill>
                <a:effectLst/>
                <a:latin typeface="Poor Richard" panose="02080502050505020702" pitchFamily="18" charset="0"/>
                <a:cs typeface="ADLaM Display" panose="02010000000000000000" pitchFamily="2" charset="0"/>
              </a:rPr>
              <a:t>, </a:t>
            </a:r>
            <a:r>
              <a:rPr lang="en-US" sz="2000" b="1" dirty="0">
                <a:solidFill>
                  <a:schemeClr val="accent2"/>
                </a:solidFill>
                <a:effectLst/>
                <a:latin typeface="Poor Richard" panose="02080502050505020702" pitchFamily="18" charset="0"/>
                <a:cs typeface="ADLaM Display" panose="02010000000000000000" pitchFamily="2" charset="0"/>
              </a:rPr>
              <a:t>meter, rhyme, anaphora, anastrophe, asyndeton</a:t>
            </a:r>
            <a:r>
              <a:rPr lang="en-US" sz="2000" dirty="0">
                <a:solidFill>
                  <a:schemeClr val="accent2"/>
                </a:solidFill>
                <a:effectLst/>
                <a:latin typeface="Poor Richard" panose="02080502050505020702" pitchFamily="18" charset="0"/>
                <a:cs typeface="ADLaM Display" panose="02010000000000000000" pitchFamily="2" charset="0"/>
              </a:rPr>
              <a:t> </a:t>
            </a:r>
            <a:r>
              <a:rPr lang="en-US" sz="2000" dirty="0">
                <a:solidFill>
                  <a:schemeClr val="tx1"/>
                </a:solidFill>
                <a:effectLst/>
                <a:latin typeface="Poor Richard" panose="02080502050505020702" pitchFamily="18" charset="0"/>
                <a:cs typeface="ADLaM Display" panose="02010000000000000000" pitchFamily="2" charset="0"/>
              </a:rPr>
              <a:t>and </a:t>
            </a:r>
            <a:r>
              <a:rPr lang="en-US" sz="2000" b="1" dirty="0">
                <a:solidFill>
                  <a:schemeClr val="accent2"/>
                </a:solidFill>
                <a:effectLst/>
                <a:latin typeface="Poor Richard" panose="02080502050505020702" pitchFamily="18" charset="0"/>
                <a:cs typeface="ADLaM Display" panose="02010000000000000000" pitchFamily="2" charset="0"/>
              </a:rPr>
              <a:t>polysyndeton</a:t>
            </a:r>
            <a:r>
              <a:rPr lang="en-US" sz="2000" dirty="0">
                <a:solidFill>
                  <a:schemeClr val="tx1"/>
                </a:solidFill>
                <a:effectLst/>
                <a:latin typeface="Poor Richard" panose="02080502050505020702" pitchFamily="18" charset="0"/>
                <a:cs typeface="ADLaM Display" panose="02010000000000000000" pitchFamily="2" charset="0"/>
              </a:rPr>
              <a:t>. In other words – </a:t>
            </a:r>
            <a:r>
              <a:rPr lang="en-US" sz="2000" b="1" dirty="0">
                <a:solidFill>
                  <a:srgbClr val="FF0000"/>
                </a:solidFill>
                <a:effectLst/>
                <a:latin typeface="Copperplate Gothic Bold" panose="020E0705020206020404" pitchFamily="34" charset="0"/>
                <a:cs typeface="ADLaM Display" panose="02010000000000000000" pitchFamily="2" charset="0"/>
              </a:rPr>
              <a:t>SOUND DEVICES</a:t>
            </a:r>
            <a:r>
              <a:rPr lang="en-US" sz="2000" dirty="0">
                <a:solidFill>
                  <a:schemeClr val="tx1"/>
                </a:solidFill>
                <a:effectLst/>
                <a:latin typeface="Poor Richard" panose="02080502050505020702" pitchFamily="18" charset="0"/>
                <a:cs typeface="ADLaM Display" panose="02010000000000000000" pitchFamily="2" charset="0"/>
              </a:rPr>
              <a:t>. </a:t>
            </a:r>
            <a:endParaRPr lang="en-US" sz="2000" dirty="0">
              <a:solidFill>
                <a:schemeClr val="tx1"/>
              </a:solidFill>
              <a:latin typeface="Poor Richard" panose="02080502050505020702" pitchFamily="18" charset="0"/>
            </a:endParaRPr>
          </a:p>
        </p:txBody>
      </p:sp>
      <p:sp>
        <p:nvSpPr>
          <p:cNvPr id="5" name="Slide Number Placeholder 4">
            <a:extLst>
              <a:ext uri="{FF2B5EF4-FFF2-40B4-BE49-F238E27FC236}">
                <a16:creationId xmlns:a16="http://schemas.microsoft.com/office/drawing/2014/main" id="{E902A7C2-1D63-EFD6-869B-2F167F966380}"/>
              </a:ext>
            </a:extLst>
          </p:cNvPr>
          <p:cNvSpPr>
            <a:spLocks noGrp="1"/>
          </p:cNvSpPr>
          <p:nvPr>
            <p:ph type="sldNum" sz="quarter" idx="12"/>
          </p:nvPr>
        </p:nvSpPr>
        <p:spPr/>
        <p:txBody>
          <a:bodyPr/>
          <a:lstStyle/>
          <a:p>
            <a:fld id="{294A09A9-5501-47C1-A89A-A340965A2BE2}" type="slidenum">
              <a:rPr lang="en-US" smtClean="0"/>
              <a:t>2</a:t>
            </a:fld>
            <a:endParaRPr lang="en-US" dirty="0"/>
          </a:p>
        </p:txBody>
      </p:sp>
    </p:spTree>
    <p:extLst>
      <p:ext uri="{BB962C8B-B14F-4D97-AF65-F5344CB8AC3E}">
        <p14:creationId xmlns:p14="http://schemas.microsoft.com/office/powerpoint/2010/main" val="37245998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59F72188-6EB6-5A6D-A132-3805E3FF67AD}"/>
              </a:ext>
            </a:extLst>
          </p:cNvPr>
          <p:cNvPicPr>
            <a:picLocks noGrp="1" noChangeAspect="1"/>
          </p:cNvPicPr>
          <p:nvPr>
            <p:ph type="pic" sz="quarter" idx="13"/>
          </p:nvPr>
        </p:nvPicPr>
        <p:blipFill>
          <a:blip r:embed="rId2"/>
          <a:srcRect l="18042" r="18042"/>
          <a:stretch>
            <a:fillRect/>
          </a:stretch>
        </p:blipFill>
        <p:spPr>
          <a:xfrm>
            <a:off x="152400" y="44450"/>
            <a:ext cx="4133850" cy="6858000"/>
          </a:xfrm>
        </p:spPr>
      </p:pic>
      <p:sp>
        <p:nvSpPr>
          <p:cNvPr id="3" name="Content Placeholder 2">
            <a:extLst>
              <a:ext uri="{FF2B5EF4-FFF2-40B4-BE49-F238E27FC236}">
                <a16:creationId xmlns:a16="http://schemas.microsoft.com/office/drawing/2014/main" id="{B13F3AFC-2506-5E2E-2CBD-34B41A9171FD}"/>
              </a:ext>
            </a:extLst>
          </p:cNvPr>
          <p:cNvSpPr>
            <a:spLocks noGrp="1"/>
          </p:cNvSpPr>
          <p:nvPr>
            <p:ph sz="quarter" idx="4"/>
          </p:nvPr>
        </p:nvSpPr>
        <p:spPr>
          <a:xfrm>
            <a:off x="6127546" y="136524"/>
            <a:ext cx="5385816" cy="6857999"/>
          </a:xfrm>
        </p:spPr>
        <p:txBody>
          <a:bodyPr>
            <a:normAutofit fontScale="40000" lnSpcReduction="20000"/>
          </a:bodyPr>
          <a:lstStyle/>
          <a:p>
            <a:pPr marL="0" marR="0" fontAlgn="base">
              <a:spcAft>
                <a:spcPts val="1410"/>
              </a:spcAft>
              <a:buNone/>
            </a:pPr>
            <a:r>
              <a:rPr lang="en-US" sz="3000" b="1" spc="25" dirty="0">
                <a:solidFill>
                  <a:srgbClr val="333333"/>
                </a:solidFill>
                <a:effectLst/>
                <a:latin typeface="Arial Narrow" panose="020B0606020202030204" pitchFamily="34" charset="0"/>
                <a:ea typeface="Times New Roman" panose="02020603050405020304" pitchFamily="18" charset="0"/>
              </a:rPr>
              <a:t>I have a dream that one day down in Alabama with its vicious racists, with its governor having his lips dripping with the words of interposition and nullification, one day right down in Alabama little Black boys and Black girls will be able to join hands with little white boys and white girls as sisters and brothers. I have a dream today.</a:t>
            </a:r>
            <a:endParaRPr lang="en-US" sz="3000" b="1" dirty="0">
              <a:effectLst/>
              <a:latin typeface="Times New Roman" panose="02020603050405020304" pitchFamily="18" charset="0"/>
              <a:ea typeface="Times New Roman" panose="02020603050405020304" pitchFamily="18" charset="0"/>
            </a:endParaRPr>
          </a:p>
          <a:p>
            <a:pPr marL="0" marR="0" algn="l" fontAlgn="base">
              <a:spcAft>
                <a:spcPts val="1410"/>
              </a:spcAft>
              <a:buNone/>
            </a:pPr>
            <a:r>
              <a:rPr lang="en-US" sz="3000" b="1" spc="25" dirty="0">
                <a:solidFill>
                  <a:srgbClr val="333333"/>
                </a:solidFill>
                <a:effectLst/>
                <a:latin typeface="Arial Narrow" panose="020B0606020202030204" pitchFamily="34" charset="0"/>
                <a:ea typeface="Times New Roman" panose="02020603050405020304" pitchFamily="18" charset="0"/>
              </a:rPr>
              <a:t>I have a dream that one day every valley shall be exalted, every hill and mountain shall be made low, the rough places will be made plain, and the crooked places will be made straight, and the glory of the Lord shall be revealed, and all flesh shall see it together.</a:t>
            </a:r>
            <a:endParaRPr lang="en-US" sz="3000" b="1" dirty="0">
              <a:effectLst/>
              <a:latin typeface="Times New Roman" panose="02020603050405020304" pitchFamily="18" charset="0"/>
              <a:ea typeface="Times New Roman" panose="02020603050405020304" pitchFamily="18" charset="0"/>
            </a:endParaRPr>
          </a:p>
          <a:p>
            <a:pPr marL="0" marR="0" fontAlgn="base">
              <a:lnSpc>
                <a:spcPct val="115000"/>
              </a:lnSpc>
              <a:spcAft>
                <a:spcPts val="1410"/>
              </a:spcAft>
              <a:buNone/>
            </a:pPr>
            <a:r>
              <a:rPr lang="en-US" sz="3000" b="1" kern="100" spc="25" dirty="0">
                <a:solidFill>
                  <a:srgbClr val="333333"/>
                </a:solidFill>
                <a:effectLst/>
                <a:latin typeface="Arial Narrow" panose="020B0606020202030204" pitchFamily="34" charset="0"/>
                <a:ea typeface="Calibri" panose="020F0502020204030204" pitchFamily="34" charset="0"/>
                <a:cs typeface="Times New Roman" panose="02020603050405020304" pitchFamily="18" charset="0"/>
              </a:rPr>
              <a:t>This is our hope. This is the faith that I go back to the South with. With this faith, we will be able to hew out of the mountain of despair a stone of hope. With this faith we will be able to transform the jangling discords of our nation into a beautiful symphony of brotherhood. With this faith we will be able to work together, to pray together, to struggle together, to go to jail together, to stand up for freedom together, knowing that we will be free one day.</a:t>
            </a:r>
            <a:endParaRPr lang="en-US" sz="30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fontAlgn="base">
              <a:spcAft>
                <a:spcPts val="1410"/>
              </a:spcAft>
              <a:buNone/>
            </a:pPr>
            <a:r>
              <a:rPr lang="en-US" sz="3000" b="1" spc="25" dirty="0">
                <a:solidFill>
                  <a:srgbClr val="333333"/>
                </a:solidFill>
                <a:effectLst/>
                <a:latin typeface="Arial Narrow" panose="020B0606020202030204" pitchFamily="34" charset="0"/>
                <a:ea typeface="Times New Roman" panose="02020603050405020304" pitchFamily="18" charset="0"/>
              </a:rPr>
              <a:t>This will be the day when all of God's children will be able to sing with new meaning: My country, 'tis of thee, sweet land of liberty, of thee I sing. Land where my fathers died, land of the pilgrims' pride, from every mountainside, let freedom ring.</a:t>
            </a:r>
            <a:endParaRPr lang="en-US" sz="3000" b="1" dirty="0">
              <a:effectLst/>
              <a:latin typeface="Times New Roman" panose="02020603050405020304" pitchFamily="18" charset="0"/>
              <a:ea typeface="Times New Roman" panose="02020603050405020304" pitchFamily="18" charset="0"/>
            </a:endParaRPr>
          </a:p>
          <a:p>
            <a:pPr marL="0" marR="0" algn="l" fontAlgn="base">
              <a:spcAft>
                <a:spcPts val="1410"/>
              </a:spcAft>
              <a:buNone/>
            </a:pPr>
            <a:r>
              <a:rPr lang="en-US" sz="3000" b="1" spc="25" dirty="0">
                <a:solidFill>
                  <a:srgbClr val="333333"/>
                </a:solidFill>
                <a:effectLst/>
                <a:latin typeface="Arial Narrow" panose="020B0606020202030204" pitchFamily="34" charset="0"/>
                <a:ea typeface="Times New Roman" panose="02020603050405020304" pitchFamily="18" charset="0"/>
              </a:rPr>
              <a:t>And if America is to be a great nation, this must become true. And so let freedom ring from the prodigious hilltops of New Hampshire. Let freedom ring from the mighty mountains of New York. Let freedom ring from the heightening Alleghenies of Pennsylvania. Let freedom ring from the snowcapped Rockies of Colorado. Let freedom ring from the curvaceous slopes of California. But not only that, let freedom ring from Stone Mountain of Georgia. Let freedom ring from Lookout Mountain of Tennessee. Let freedom ring from every hill and molehill of Mississippi. From every mountainside, let freedom ring.</a:t>
            </a:r>
            <a:endParaRPr lang="en-US" sz="3000" b="1" dirty="0">
              <a:effectLst/>
              <a:latin typeface="Times New Roman" panose="02020603050405020304" pitchFamily="18" charset="0"/>
              <a:ea typeface="Times New Roman" panose="02020603050405020304" pitchFamily="18" charset="0"/>
            </a:endParaRPr>
          </a:p>
          <a:p>
            <a:pPr marL="0" marR="0" algn="l" fontAlgn="base">
              <a:spcAft>
                <a:spcPts val="1410"/>
              </a:spcAft>
            </a:pPr>
            <a:r>
              <a:rPr lang="en-US" sz="3000" b="1" spc="25" dirty="0">
                <a:solidFill>
                  <a:srgbClr val="333333"/>
                </a:solidFill>
                <a:effectLst/>
                <a:latin typeface="Arial Narrow" panose="020B0606020202030204" pitchFamily="34" charset="0"/>
                <a:ea typeface="Times New Roman" panose="02020603050405020304" pitchFamily="18" charset="0"/>
              </a:rPr>
              <a:t>And when this happens, and when we allow freedom ring, when we let it ring from every village and every hamlet, from every state and every city, we will be able to speed up that day when all of God's children, Black men and white men, Jews and Gentiles, Protestants and Catholics, will be able to join hands and sing in the words of the old Negro spiritual: Free at last. Free at last. Thank God almighty, we are free at last.</a:t>
            </a:r>
            <a:endParaRPr lang="en-US" sz="3000" b="1"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6BE18289-629F-7BB0-96B4-CF9865B49958}"/>
              </a:ext>
            </a:extLst>
          </p:cNvPr>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1938410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6F1C7BE8-2010-613B-81FC-F0B4F8C4D69F}"/>
              </a:ext>
            </a:extLst>
          </p:cNvPr>
          <p:cNvPicPr>
            <a:picLocks noGrp="1" noChangeAspect="1"/>
          </p:cNvPicPr>
          <p:nvPr>
            <p:ph type="pic" sz="quarter" idx="13"/>
          </p:nvPr>
        </p:nvPicPr>
        <p:blipFill>
          <a:blip r:embed="rId2"/>
          <a:srcRect l="18056" r="18056"/>
          <a:stretch>
            <a:fillRect/>
          </a:stretch>
        </p:blipFill>
        <p:spPr>
          <a:xfrm>
            <a:off x="45720" y="0"/>
            <a:ext cx="3911918" cy="6858000"/>
          </a:xfrm>
        </p:spPr>
      </p:pic>
      <p:sp>
        <p:nvSpPr>
          <p:cNvPr id="3" name="Content Placeholder 2">
            <a:extLst>
              <a:ext uri="{FF2B5EF4-FFF2-40B4-BE49-F238E27FC236}">
                <a16:creationId xmlns:a16="http://schemas.microsoft.com/office/drawing/2014/main" id="{66C9D565-BA1C-661F-A222-E3B887800508}"/>
              </a:ext>
            </a:extLst>
          </p:cNvPr>
          <p:cNvSpPr>
            <a:spLocks noGrp="1"/>
          </p:cNvSpPr>
          <p:nvPr>
            <p:ph sz="quarter" idx="4"/>
          </p:nvPr>
        </p:nvSpPr>
        <p:spPr>
          <a:xfrm>
            <a:off x="5229225" y="136525"/>
            <a:ext cx="6284137" cy="6721475"/>
          </a:xfrm>
        </p:spPr>
        <p:txBody>
          <a:bodyPr>
            <a:normAutofit fontScale="70000" lnSpcReduction="20000"/>
          </a:bodyPr>
          <a:lstStyle/>
          <a:p>
            <a:pPr marL="0" marR="0">
              <a:buNone/>
            </a:pPr>
            <a:r>
              <a:rPr lang="en-US" sz="1900" dirty="0">
                <a:solidFill>
                  <a:srgbClr val="000000"/>
                </a:solidFill>
                <a:effectLst/>
                <a:latin typeface="Arial Narrow" panose="020B0606020202030204" pitchFamily="34" charset="0"/>
                <a:ea typeface="Times New Roman" panose="02020603050405020304" pitchFamily="18" charset="0"/>
              </a:rPr>
              <a:t>I am happy to join with you today in what will go down in history as the greatest demonstration for freedom in the history of our nation.</a:t>
            </a:r>
            <a:endParaRPr lang="en-US" sz="1900" dirty="0">
              <a:effectLst/>
              <a:latin typeface="Times New Roman" panose="02020603050405020304" pitchFamily="18" charset="0"/>
              <a:ea typeface="Times New Roman" panose="02020603050405020304" pitchFamily="18" charset="0"/>
            </a:endParaRPr>
          </a:p>
          <a:p>
            <a:pPr marL="0" marR="0">
              <a:buNone/>
            </a:pPr>
            <a:r>
              <a:rPr lang="en-US" sz="1900" dirty="0">
                <a:solidFill>
                  <a:srgbClr val="000000"/>
                </a:solidFill>
                <a:effectLst/>
                <a:latin typeface="Arial Narrow" panose="020B0606020202030204" pitchFamily="34" charset="0"/>
                <a:ea typeface="Times New Roman" panose="02020603050405020304" pitchFamily="18" charset="0"/>
              </a:rPr>
              <a:t>Five score years ago, </a:t>
            </a:r>
            <a:r>
              <a:rPr lang="en-US" sz="1900" u="sng" dirty="0">
                <a:solidFill>
                  <a:srgbClr val="000000"/>
                </a:solidFill>
                <a:effectLst/>
                <a:latin typeface="Arial Narrow" panose="020B0606020202030204" pitchFamily="34" charset="0"/>
                <a:ea typeface="Times New Roman" panose="02020603050405020304" pitchFamily="18" charset="0"/>
                <a:hlinkClick r:id="rId3"/>
              </a:rPr>
              <a:t>a great American</a:t>
            </a:r>
            <a:r>
              <a:rPr lang="en-US" sz="1900" dirty="0">
                <a:solidFill>
                  <a:srgbClr val="000000"/>
                </a:solidFill>
                <a:effectLst/>
                <a:latin typeface="Arial Narrow" panose="020B0606020202030204" pitchFamily="34" charset="0"/>
                <a:ea typeface="Times New Roman" panose="02020603050405020304" pitchFamily="18" charset="0"/>
              </a:rPr>
              <a:t>, in whose symbolic shadow we stand today, signed the </a:t>
            </a:r>
            <a:r>
              <a:rPr lang="en-US" sz="1900" u="sng" dirty="0">
                <a:solidFill>
                  <a:srgbClr val="000000"/>
                </a:solidFill>
                <a:effectLst/>
                <a:latin typeface="Arial Narrow" panose="020B0606020202030204" pitchFamily="34" charset="0"/>
                <a:ea typeface="Times New Roman" panose="02020603050405020304" pitchFamily="18" charset="0"/>
                <a:hlinkClick r:id="rId4"/>
              </a:rPr>
              <a:t>Emancipation Proclamation</a:t>
            </a:r>
            <a:r>
              <a:rPr lang="en-US" sz="1900" dirty="0">
                <a:solidFill>
                  <a:srgbClr val="000000"/>
                </a:solidFill>
                <a:effectLst/>
                <a:latin typeface="Arial Narrow" panose="020B0606020202030204" pitchFamily="34" charset="0"/>
                <a:ea typeface="Times New Roman" panose="02020603050405020304" pitchFamily="18" charset="0"/>
              </a:rPr>
              <a:t>. This momentous decree came as a great beacon light of hope to millions of Negro slaves who had been seared in the flames of withering injustice. It came as a joyous daybreak to end the long night of their captivity.</a:t>
            </a:r>
            <a:endParaRPr lang="en-US" sz="1900" dirty="0">
              <a:effectLst/>
              <a:latin typeface="Times New Roman" panose="02020603050405020304" pitchFamily="18" charset="0"/>
              <a:ea typeface="Times New Roman" panose="02020603050405020304" pitchFamily="18" charset="0"/>
            </a:endParaRPr>
          </a:p>
          <a:p>
            <a:pPr marL="0" marR="0">
              <a:buNone/>
            </a:pPr>
            <a:r>
              <a:rPr lang="en-US" sz="1900" dirty="0">
                <a:solidFill>
                  <a:srgbClr val="000000"/>
                </a:solidFill>
                <a:effectLst/>
                <a:latin typeface="Arial Narrow" panose="020B0606020202030204" pitchFamily="34" charset="0"/>
                <a:ea typeface="Times New Roman" panose="02020603050405020304" pitchFamily="18" charset="0"/>
              </a:rPr>
              <a:t>But one hundred years later, the Negro still is not free. One hundred years later, the life of the Negro is still sadly crippled by the manacles of segregation and the chains of discrimination. One hundred years later, the Negro lives on a lonely island of poverty in the midst of a vast ocean of material prosperity. One hundred years later, the Negro is still languished in the corners of American society and finds himself an exile in his own land. And so we've come here today to dramatize a shameful condition.</a:t>
            </a:r>
            <a:endParaRPr lang="en-US" sz="1900" dirty="0">
              <a:effectLst/>
              <a:latin typeface="Times New Roman" panose="02020603050405020304" pitchFamily="18" charset="0"/>
              <a:ea typeface="Times New Roman" panose="02020603050405020304" pitchFamily="18" charset="0"/>
            </a:endParaRPr>
          </a:p>
          <a:p>
            <a:pPr marL="0" marR="0">
              <a:buNone/>
            </a:pPr>
            <a:r>
              <a:rPr lang="en-US" sz="1900" dirty="0">
                <a:solidFill>
                  <a:srgbClr val="000000"/>
                </a:solidFill>
                <a:effectLst/>
                <a:latin typeface="Arial Narrow" panose="020B0606020202030204" pitchFamily="34" charset="0"/>
                <a:ea typeface="Times New Roman" panose="02020603050405020304" pitchFamily="18" charset="0"/>
              </a:rPr>
              <a:t>In a sense we've come to our nation's capital to cash a check. When the architects of our republic wrote the magnificent words of the Constitution and the </a:t>
            </a:r>
            <a:r>
              <a:rPr lang="en-US" sz="1900" u="sng" dirty="0">
                <a:solidFill>
                  <a:srgbClr val="000000"/>
                </a:solidFill>
                <a:effectLst/>
                <a:latin typeface="Arial Narrow" panose="020B0606020202030204" pitchFamily="34" charset="0"/>
                <a:ea typeface="Times New Roman" panose="02020603050405020304" pitchFamily="18" charset="0"/>
                <a:hlinkClick r:id="rId5"/>
              </a:rPr>
              <a:t>Declaration of Independence</a:t>
            </a:r>
            <a:r>
              <a:rPr lang="en-US" sz="1900" dirty="0">
                <a:solidFill>
                  <a:srgbClr val="000000"/>
                </a:solidFill>
                <a:effectLst/>
                <a:latin typeface="Arial Narrow" panose="020B0606020202030204" pitchFamily="34" charset="0"/>
                <a:ea typeface="Times New Roman" panose="02020603050405020304" pitchFamily="18" charset="0"/>
              </a:rPr>
              <a:t>, they were signing a promissory note to which every American was to fall heir. This note was a promise that all men, yes, black men as well as white men, would be guaranteed the "unalienable Rights" of "Life, Liberty and the pursuit of Happiness." It is obvious today that America has defaulted on this promissory note, insofar as her citizens of color are concerned. Instead of honoring this sacred obligation, America has given the Negro people a bad check, a check which has come back marked "insufficient funds."</a:t>
            </a:r>
            <a:endParaRPr lang="en-US" sz="1900" dirty="0">
              <a:effectLst/>
              <a:latin typeface="Times New Roman" panose="02020603050405020304" pitchFamily="18" charset="0"/>
              <a:ea typeface="Times New Roman" panose="02020603050405020304" pitchFamily="18" charset="0"/>
            </a:endParaRPr>
          </a:p>
          <a:p>
            <a:pPr marL="0" marR="0">
              <a:buNone/>
            </a:pPr>
            <a:r>
              <a:rPr lang="en-US" sz="1900" dirty="0">
                <a:solidFill>
                  <a:srgbClr val="000000"/>
                </a:solidFill>
                <a:effectLst/>
                <a:latin typeface="Arial Narrow" panose="020B0606020202030204" pitchFamily="34" charset="0"/>
                <a:ea typeface="Times New Roman" panose="02020603050405020304" pitchFamily="18" charset="0"/>
              </a:rPr>
              <a:t>But we refuse to believe that the bank of justice is bankrupt. We refuse to believe that there are insufficient funds in the great vaults of opportunity of this nation. And so, we've come to cash this check, a check that will give us upon demand the riches of freedom and the security of justice.</a:t>
            </a:r>
            <a:endParaRPr lang="en-US" sz="1900" dirty="0">
              <a:effectLst/>
              <a:latin typeface="Times New Roman" panose="02020603050405020304" pitchFamily="18" charset="0"/>
              <a:ea typeface="Times New Roman" panose="02020603050405020304" pitchFamily="18" charset="0"/>
            </a:endParaRPr>
          </a:p>
          <a:p>
            <a:pPr marL="0" marR="0">
              <a:buNone/>
            </a:pPr>
            <a:r>
              <a:rPr lang="en-US" sz="1900" dirty="0">
                <a:solidFill>
                  <a:srgbClr val="000000"/>
                </a:solidFill>
                <a:effectLst/>
                <a:latin typeface="Arial Narrow" panose="020B0606020202030204" pitchFamily="34" charset="0"/>
                <a:ea typeface="Times New Roman" panose="02020603050405020304" pitchFamily="18" charset="0"/>
              </a:rPr>
              <a:t>We have also come to this hallowed spot to remind America of the fierce urgency of Now. This is no time to engage in the luxury of cooling off or to take the tranquilizing drug of gradualism. Now is the time to make real the promises of democracy. Now is the time to rise from the dark and desolate valley of segregation to the sunlit path of racial justice. Now is the time to lift our nation from the </a:t>
            </a:r>
            <a:r>
              <a:rPr lang="en-US" sz="1900" dirty="0" err="1">
                <a:solidFill>
                  <a:srgbClr val="000000"/>
                </a:solidFill>
                <a:effectLst/>
                <a:latin typeface="Arial Narrow" panose="020B0606020202030204" pitchFamily="34" charset="0"/>
                <a:ea typeface="Times New Roman" panose="02020603050405020304" pitchFamily="18" charset="0"/>
              </a:rPr>
              <a:t>quicksands</a:t>
            </a:r>
            <a:r>
              <a:rPr lang="en-US" sz="1900" dirty="0">
                <a:solidFill>
                  <a:srgbClr val="000000"/>
                </a:solidFill>
                <a:effectLst/>
                <a:latin typeface="Arial Narrow" panose="020B0606020202030204" pitchFamily="34" charset="0"/>
                <a:ea typeface="Times New Roman" panose="02020603050405020304" pitchFamily="18" charset="0"/>
              </a:rPr>
              <a:t> of racial injustice to the solid rock of brotherhood. Now is the time to make justice a reality for all of God's children.</a:t>
            </a:r>
            <a:endParaRPr lang="en-US" sz="1900" dirty="0">
              <a:effectLst/>
              <a:latin typeface="Times New Roman" panose="02020603050405020304" pitchFamily="18" charset="0"/>
              <a:ea typeface="Times New Roman" panose="02020603050405020304" pitchFamily="18" charset="0"/>
            </a:endParaRPr>
          </a:p>
          <a:p>
            <a:pPr marL="0" marR="0"/>
            <a:r>
              <a:rPr lang="en-US" sz="1900" dirty="0">
                <a:solidFill>
                  <a:srgbClr val="000000"/>
                </a:solidFill>
                <a:effectLst/>
                <a:latin typeface="Arial Narrow" panose="020B0606020202030204" pitchFamily="34" charset="0"/>
                <a:ea typeface="Times New Roman" panose="02020603050405020304" pitchFamily="18" charset="0"/>
              </a:rPr>
              <a:t>It would be fatal for the nation to overlook the urgency of the moment. This sweltering summer of the Negro's legitimate discontent will not pass until there is an invigorating autumn of freedom and equality. Nineteen sixty-three is not an end, but a beginning. And those who hope that the Negro needed to blow off steam and will now be content will have a rude awakening if the nation returns to business as usual. And there will be neither rest nor tranquility in America until the Negro is granted his citizenship rights. The whirlwinds of revolt will continue to shake the foundations of our nation until the bright day of justice emerges.</a:t>
            </a:r>
            <a:endParaRPr lang="en-US" sz="19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0226E0F1-F986-D2CC-E7FC-12260AEFD501}"/>
              </a:ext>
            </a:extLst>
          </p:cNvPr>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688082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4" descr="A bouquet of flowers">
            <a:extLst>
              <a:ext uri="{FF2B5EF4-FFF2-40B4-BE49-F238E27FC236}">
                <a16:creationId xmlns:a16="http://schemas.microsoft.com/office/drawing/2014/main" id="{D34D75C6-A35A-52D3-B03F-61494B858038}"/>
              </a:ext>
            </a:extLst>
          </p:cNvPr>
          <p:cNvPicPr>
            <a:picLocks noGrp="1" noChangeAspect="1"/>
          </p:cNvPicPr>
          <p:nvPr>
            <p:ph type="pic" sz="quarter" idx="10"/>
          </p:nvPr>
        </p:nvPicPr>
        <p:blipFill>
          <a:blip r:embed="rId2" cstate="screen">
            <a:extLst>
              <a:ext uri="{BEBA8EAE-BF5A-486C-A8C5-ECC9F3942E4B}">
                <a14:imgProps xmlns:a14="http://schemas.microsoft.com/office/drawing/2010/main">
                  <a14:imgLayer r:embed="rId3">
                    <a14:imgEffect>
                      <a14:brightnessContrast bright="-66000"/>
                    </a14:imgEffect>
                  </a14:imgLayer>
                </a14:imgProps>
              </a:ext>
              <a:ext uri="{28A0092B-C50C-407E-A947-70E740481C1C}">
                <a14:useLocalDpi xmlns:a14="http://schemas.microsoft.com/office/drawing/2010/main"/>
              </a:ext>
            </a:extLst>
          </a:blip>
          <a:srcRect/>
          <a:stretch/>
        </p:blipFill>
        <p:spPr>
          <a:xfrm>
            <a:off x="0" y="0"/>
            <a:ext cx="12192000" cy="6858000"/>
          </a:xfrm>
          <a:solidFill>
            <a:schemeClr val="bg1">
              <a:lumMod val="95000"/>
            </a:schemeClr>
          </a:solidFill>
        </p:spPr>
      </p:pic>
      <p:sp>
        <p:nvSpPr>
          <p:cNvPr id="10" name="Title 9">
            <a:extLst>
              <a:ext uri="{FF2B5EF4-FFF2-40B4-BE49-F238E27FC236}">
                <a16:creationId xmlns:a16="http://schemas.microsoft.com/office/drawing/2014/main" id="{9C3427B2-C457-FC4C-BA04-44EF586F3462}"/>
              </a:ext>
            </a:extLst>
          </p:cNvPr>
          <p:cNvSpPr>
            <a:spLocks noGrp="1"/>
          </p:cNvSpPr>
          <p:nvPr>
            <p:ph type="ctrTitle"/>
          </p:nvPr>
        </p:nvSpPr>
        <p:spPr>
          <a:xfrm>
            <a:off x="1581912" y="2237172"/>
            <a:ext cx="9052560" cy="2435411"/>
          </a:xfrm>
        </p:spPr>
        <p:txBody>
          <a:bodyPr/>
          <a:lstStyle/>
          <a:p>
            <a:r>
              <a:rPr lang="en-US" sz="1800" b="1" kern="100" dirty="0">
                <a:effectLst/>
                <a:ea typeface="Calibri" panose="020F0502020204030204" pitchFamily="34" charset="0"/>
                <a:cs typeface="ADLaM Display" panose="02010000000000000000" pitchFamily="2" charset="0"/>
              </a:rPr>
              <a:t>Because </a:t>
            </a:r>
            <a:r>
              <a:rPr lang="en-US" sz="3200" b="1" kern="100" dirty="0">
                <a:solidFill>
                  <a:srgbClr val="0070C0"/>
                </a:solidFill>
                <a:effectLst/>
                <a:ea typeface="Calibri" panose="020F0502020204030204" pitchFamily="34" charset="0"/>
                <a:cs typeface="ADLaM Display" panose="02010000000000000000" pitchFamily="2" charset="0"/>
              </a:rPr>
              <a:t>poetry is older than writing</a:t>
            </a:r>
            <a:r>
              <a:rPr lang="en-US" sz="1800" kern="100" dirty="0">
                <a:effectLst/>
                <a:latin typeface="Copperplate Gothic Bold" panose="020E0705020206020404" pitchFamily="34" charset="0"/>
                <a:ea typeface="Calibri" panose="020F0502020204030204" pitchFamily="34" charset="0"/>
                <a:cs typeface="ADLaM Display" panose="02010000000000000000" pitchFamily="2" charset="0"/>
              </a:rPr>
              <a:t>, it is an </a:t>
            </a:r>
            <a:r>
              <a:rPr lang="en-US" sz="4000" kern="100" dirty="0">
                <a:solidFill>
                  <a:srgbClr val="0070C0"/>
                </a:solidFill>
                <a:effectLst/>
                <a:ea typeface="Calibri" panose="020F0502020204030204" pitchFamily="34" charset="0"/>
                <a:cs typeface="ADLaM Display" panose="02010000000000000000" pitchFamily="2" charset="0"/>
              </a:rPr>
              <a:t>art</a:t>
            </a:r>
            <a:r>
              <a:rPr lang="en-US" sz="3200" kern="100" dirty="0">
                <a:effectLst/>
                <a:latin typeface="Astral Sisters" pitchFamily="2" charset="0"/>
                <a:ea typeface="Calibri" panose="020F0502020204030204" pitchFamily="34" charset="0"/>
                <a:cs typeface="ADLaM Display" panose="02010000000000000000" pitchFamily="2" charset="0"/>
              </a:rPr>
              <a:t> </a:t>
            </a:r>
            <a:r>
              <a:rPr lang="en-US" sz="2000" kern="100" dirty="0">
                <a:effectLst/>
                <a:latin typeface="Copperplate Gothic Bold" panose="020E0705020206020404" pitchFamily="34" charset="0"/>
                <a:ea typeface="Calibri" panose="020F0502020204030204" pitchFamily="34" charset="0"/>
                <a:cs typeface="ADLaM Display" panose="02010000000000000000" pitchFamily="2" charset="0"/>
              </a:rPr>
              <a:t>that is </a:t>
            </a:r>
            <a:r>
              <a:rPr lang="en-US" sz="4000" kern="100" dirty="0">
                <a:solidFill>
                  <a:srgbClr val="0070C0"/>
                </a:solidFill>
                <a:effectLst/>
                <a:ea typeface="Calibri" panose="020F0502020204030204" pitchFamily="34" charset="0"/>
                <a:cs typeface="ADLaM Display" panose="02010000000000000000" pitchFamily="2" charset="0"/>
              </a:rPr>
              <a:t>built</a:t>
            </a:r>
            <a:r>
              <a:rPr lang="en-US" sz="3200" kern="100" dirty="0">
                <a:effectLst/>
                <a:latin typeface="Astral Sisters" pitchFamily="2" charset="0"/>
                <a:ea typeface="Calibri" panose="020F0502020204030204" pitchFamily="34" charset="0"/>
                <a:cs typeface="ADLaM Display" panose="02010000000000000000" pitchFamily="2" charset="0"/>
              </a:rPr>
              <a:t> </a:t>
            </a:r>
            <a:r>
              <a:rPr lang="en-US" sz="1800" kern="100" dirty="0">
                <a:effectLst/>
                <a:latin typeface="Copperplate Gothic Bold" panose="020E0705020206020404" pitchFamily="34" charset="0"/>
                <a:ea typeface="Calibri" panose="020F0502020204030204" pitchFamily="34" charset="0"/>
                <a:cs typeface="ADLaM Display" panose="02010000000000000000" pitchFamily="2" charset="0"/>
              </a:rPr>
              <a:t>on </a:t>
            </a:r>
            <a:r>
              <a:rPr lang="en-US" sz="4000" kern="100" dirty="0">
                <a:solidFill>
                  <a:srgbClr val="0070C0"/>
                </a:solidFill>
                <a:effectLst/>
                <a:ea typeface="Calibri" panose="020F0502020204030204" pitchFamily="34" charset="0"/>
                <a:cs typeface="ADLaM Display" panose="02010000000000000000" pitchFamily="2" charset="0"/>
              </a:rPr>
              <a:t>sound</a:t>
            </a:r>
            <a:r>
              <a:rPr lang="en-US" sz="1800" i="1" kern="100" dirty="0">
                <a:effectLst/>
                <a:ea typeface="Calibri" panose="020F0502020204030204" pitchFamily="34" charset="0"/>
                <a:cs typeface="ADLaM Display" panose="02010000000000000000" pitchFamily="2" charset="0"/>
              </a:rPr>
              <a:t>.</a:t>
            </a:r>
            <a:r>
              <a:rPr lang="en-US" sz="1800" kern="100" dirty="0">
                <a:effectLst/>
                <a:ea typeface="Calibri" panose="020F0502020204030204" pitchFamily="34" charset="0"/>
                <a:cs typeface="ADLaM Display" panose="02010000000000000000" pitchFamily="2" charset="0"/>
              </a:rPr>
              <a:t> </a:t>
            </a:r>
            <a:r>
              <a:rPr lang="en-US" sz="4000" b="1" kern="100" dirty="0">
                <a:solidFill>
                  <a:srgbClr val="FF0000"/>
                </a:solidFill>
                <a:effectLst/>
                <a:ea typeface="Calibri" panose="020F0502020204030204" pitchFamily="34" charset="0"/>
                <a:cs typeface="ADLaM Display" panose="02010000000000000000" pitchFamily="2" charset="0"/>
              </a:rPr>
              <a:t>Meter</a:t>
            </a:r>
            <a:r>
              <a:rPr lang="en-US" sz="1800" kern="100" dirty="0">
                <a:effectLst/>
                <a:ea typeface="Calibri" panose="020F0502020204030204" pitchFamily="34" charset="0"/>
                <a:cs typeface="ADLaM Display" panose="02010000000000000000" pitchFamily="2" charset="0"/>
              </a:rPr>
              <a:t> </a:t>
            </a:r>
            <a:r>
              <a:rPr lang="en-US" sz="1800" kern="100" dirty="0">
                <a:effectLst/>
                <a:latin typeface="Copperplate Gothic Bold" panose="020E0705020206020404" pitchFamily="34" charset="0"/>
                <a:ea typeface="Calibri" panose="020F0502020204030204" pitchFamily="34" charset="0"/>
                <a:cs typeface="ADLaM Display" panose="02010000000000000000" pitchFamily="2" charset="0"/>
              </a:rPr>
              <a:t>is a way to produce a </a:t>
            </a:r>
            <a:r>
              <a:rPr lang="en-US" sz="4000" kern="100" dirty="0">
                <a:solidFill>
                  <a:srgbClr val="0070C0"/>
                </a:solidFill>
                <a:effectLst/>
                <a:ea typeface="Calibri" panose="020F0502020204030204" pitchFamily="34" charset="0"/>
                <a:cs typeface="ADLaM Display" panose="02010000000000000000" pitchFamily="2" charset="0"/>
              </a:rPr>
              <a:t>pleasing sound, regardless of the words</a:t>
            </a:r>
            <a:r>
              <a:rPr lang="en-US" sz="1800" kern="100" dirty="0">
                <a:effectLst/>
                <a:ea typeface="Calibri" panose="020F0502020204030204" pitchFamily="34" charset="0"/>
                <a:cs typeface="ADLaM Display" panose="02010000000000000000" pitchFamily="2" charset="0"/>
              </a:rPr>
              <a:t> </a:t>
            </a:r>
            <a:r>
              <a:rPr lang="en-US" sz="1800" kern="100" dirty="0">
                <a:effectLst/>
                <a:latin typeface="Copperplate Gothic Bold" panose="020E0705020206020404" pitchFamily="34" charset="0"/>
                <a:ea typeface="Calibri" panose="020F0502020204030204" pitchFamily="34" charset="0"/>
                <a:cs typeface="ADLaM Display" panose="02010000000000000000" pitchFamily="2" charset="0"/>
              </a:rPr>
              <a:t>in the meter. </a:t>
            </a:r>
            <a:r>
              <a:rPr lang="en-US" sz="4000" kern="100" dirty="0">
                <a:solidFill>
                  <a:srgbClr val="0070C0"/>
                </a:solidFill>
                <a:effectLst/>
                <a:ea typeface="Calibri" panose="020F0502020204030204" pitchFamily="34" charset="0"/>
                <a:cs typeface="ADLaM Display" panose="02010000000000000000" pitchFamily="2" charset="0"/>
              </a:rPr>
              <a:t>Lines</a:t>
            </a:r>
            <a:r>
              <a:rPr lang="en-US" sz="1800" kern="100" dirty="0">
                <a:effectLst/>
                <a:latin typeface="Copperplate Gothic Bold" panose="020E0705020206020404" pitchFamily="34" charset="0"/>
                <a:ea typeface="Calibri" panose="020F0502020204030204" pitchFamily="34" charset="0"/>
                <a:cs typeface="ADLaM Display" panose="02010000000000000000" pitchFamily="2" charset="0"/>
              </a:rPr>
              <a:t> are a way to </a:t>
            </a:r>
            <a:r>
              <a:rPr lang="en-US" sz="4000" kern="100" dirty="0">
                <a:solidFill>
                  <a:srgbClr val="0070C0"/>
                </a:solidFill>
                <a:effectLst/>
                <a:ea typeface="Calibri" panose="020F0502020204030204" pitchFamily="34" charset="0"/>
                <a:cs typeface="ADLaM Display" panose="02010000000000000000" pitchFamily="2" charset="0"/>
              </a:rPr>
              <a:t>organize </a:t>
            </a:r>
            <a:r>
              <a:rPr lang="en-US" sz="4000" kern="100" dirty="0">
                <a:solidFill>
                  <a:srgbClr val="FF0000"/>
                </a:solidFill>
                <a:effectLst/>
                <a:ea typeface="Calibri" panose="020F0502020204030204" pitchFamily="34" charset="0"/>
                <a:cs typeface="ADLaM Display" panose="02010000000000000000" pitchFamily="2" charset="0"/>
              </a:rPr>
              <a:t>syllables</a:t>
            </a:r>
            <a:r>
              <a:rPr lang="en-US" sz="3200" kern="100" dirty="0">
                <a:effectLst/>
                <a:ea typeface="Calibri" panose="020F0502020204030204" pitchFamily="34" charset="0"/>
                <a:cs typeface="ADLaM Display" panose="02010000000000000000" pitchFamily="2" charset="0"/>
              </a:rPr>
              <a:t> </a:t>
            </a:r>
            <a:r>
              <a:rPr lang="en-US" sz="1800" kern="100" dirty="0">
                <a:effectLst/>
                <a:latin typeface="Copperplate Gothic Bold" panose="020E0705020206020404" pitchFamily="34" charset="0"/>
                <a:ea typeface="Calibri" panose="020F0502020204030204" pitchFamily="34" charset="0"/>
                <a:cs typeface="ADLaM Display" panose="02010000000000000000" pitchFamily="2" charset="0"/>
              </a:rPr>
              <a:t>that </a:t>
            </a:r>
            <a:r>
              <a:rPr lang="en-US" sz="4000" kern="100" dirty="0">
                <a:solidFill>
                  <a:srgbClr val="FF0000"/>
                </a:solidFill>
                <a:effectLst/>
                <a:ea typeface="Calibri" panose="020F0502020204030204" pitchFamily="34" charset="0"/>
                <a:cs typeface="ADLaM Display" panose="02010000000000000000" pitchFamily="2" charset="0"/>
              </a:rPr>
              <a:t>sound</a:t>
            </a:r>
            <a:r>
              <a:rPr lang="en-US" sz="4000" kern="100" dirty="0">
                <a:solidFill>
                  <a:srgbClr val="0070C0"/>
                </a:solidFill>
                <a:effectLst/>
                <a:ea typeface="Calibri" panose="020F0502020204030204" pitchFamily="34" charset="0"/>
                <a:cs typeface="ADLaM Display" panose="02010000000000000000" pitchFamily="2" charset="0"/>
              </a:rPr>
              <a:t> pleasing together</a:t>
            </a:r>
            <a:r>
              <a:rPr lang="en-US" sz="1800" kern="100" dirty="0">
                <a:effectLst/>
                <a:latin typeface="Copperplate Gothic Bold" panose="020E0705020206020404" pitchFamily="34" charset="0"/>
                <a:ea typeface="Calibri" panose="020F0502020204030204" pitchFamily="34" charset="0"/>
                <a:cs typeface="ADLaM Display" panose="02010000000000000000" pitchFamily="2" charset="0"/>
              </a:rPr>
              <a:t>, regardless of the meaning of the lines. </a:t>
            </a:r>
            <a:r>
              <a:rPr lang="en-US" sz="4000" b="1" kern="100" dirty="0">
                <a:solidFill>
                  <a:srgbClr val="0070C0"/>
                </a:solidFill>
                <a:effectLst/>
                <a:ea typeface="Calibri" panose="020F0502020204030204" pitchFamily="34" charset="0"/>
                <a:cs typeface="Arial" panose="020B0604020202020204" pitchFamily="34" charset="0"/>
              </a:rPr>
              <a:t>But when you do add content</a:t>
            </a:r>
            <a:r>
              <a:rPr lang="en-US" sz="4000" b="1" kern="100" dirty="0">
                <a:solidFill>
                  <a:srgbClr val="0070C0"/>
                </a:solidFill>
                <a:effectLst/>
                <a:ea typeface="Calibri" panose="020F0502020204030204" pitchFamily="34" charset="0"/>
                <a:cs typeface="ADLaM Display" panose="02010000000000000000" pitchFamily="2" charset="0"/>
              </a:rPr>
              <a:t> </a:t>
            </a:r>
            <a:r>
              <a:rPr lang="en-US" sz="1800" b="1" kern="100" dirty="0">
                <a:effectLst/>
                <a:latin typeface="Copperplate Gothic Bold" panose="020E0705020206020404" pitchFamily="34" charset="0"/>
                <a:ea typeface="Calibri" panose="020F0502020204030204" pitchFamily="34" charset="0"/>
                <a:cs typeface="ADLaM Display" panose="02010000000000000000" pitchFamily="2" charset="0"/>
              </a:rPr>
              <a:t>in the form of </a:t>
            </a:r>
            <a:r>
              <a:rPr lang="en-US" sz="4000" b="1" kern="100" dirty="0">
                <a:solidFill>
                  <a:srgbClr val="FF0000"/>
                </a:solidFill>
                <a:effectLst/>
                <a:ea typeface="Calibri" panose="020F0502020204030204" pitchFamily="34" charset="0"/>
                <a:cs typeface="ADLaM Display" panose="02010000000000000000" pitchFamily="2" charset="0"/>
              </a:rPr>
              <a:t>figurative language</a:t>
            </a:r>
            <a:r>
              <a:rPr lang="en-US" sz="1800" b="1" kern="100" dirty="0">
                <a:effectLst/>
                <a:latin typeface="Copperplate Gothic Bold" panose="020E0705020206020404" pitchFamily="34" charset="0"/>
                <a:ea typeface="Calibri" panose="020F0502020204030204" pitchFamily="34" charset="0"/>
                <a:cs typeface="ADLaM Display" panose="02010000000000000000" pitchFamily="2" charset="0"/>
              </a:rPr>
              <a:t>, you create </a:t>
            </a:r>
            <a:r>
              <a:rPr lang="en-US" sz="4000" b="1" kern="100" dirty="0">
                <a:solidFill>
                  <a:srgbClr val="FF0000"/>
                </a:solidFill>
                <a:effectLst/>
                <a:ea typeface="Calibri" panose="020F0502020204030204" pitchFamily="34" charset="0"/>
                <a:cs typeface="ADLaM Display" panose="02010000000000000000" pitchFamily="2" charset="0"/>
              </a:rPr>
              <a:t>LASTING</a:t>
            </a:r>
            <a:r>
              <a:rPr lang="en-US" sz="4000" b="1" kern="100" dirty="0">
                <a:solidFill>
                  <a:srgbClr val="0070C0"/>
                </a:solidFill>
                <a:effectLst/>
                <a:ea typeface="Calibri" panose="020F0502020204030204" pitchFamily="34" charset="0"/>
                <a:cs typeface="ADLaM Display" panose="02010000000000000000" pitchFamily="2" charset="0"/>
              </a:rPr>
              <a:t> </a:t>
            </a:r>
            <a:r>
              <a:rPr lang="en-US" sz="4000" b="1" kern="100" dirty="0">
                <a:solidFill>
                  <a:srgbClr val="FF0000"/>
                </a:solidFill>
                <a:effectLst/>
                <a:ea typeface="Calibri" panose="020F0502020204030204" pitchFamily="34" charset="0"/>
                <a:cs typeface="ADLaM Display" panose="02010000000000000000" pitchFamily="2" charset="0"/>
              </a:rPr>
              <a:t>ART</a:t>
            </a:r>
            <a:r>
              <a:rPr lang="en-US" sz="4000" kern="100" dirty="0">
                <a:solidFill>
                  <a:srgbClr val="0070C0"/>
                </a:solidFill>
                <a:effectLst/>
                <a:ea typeface="Calibri" panose="020F0502020204030204" pitchFamily="34" charset="0"/>
                <a:cs typeface="ADLaM Display" panose="02010000000000000000" pitchFamily="2" charset="0"/>
              </a:rPr>
              <a:t>.</a:t>
            </a:r>
            <a:br>
              <a:rPr lang="en-US" sz="4000" kern="100" dirty="0">
                <a:solidFill>
                  <a:srgbClr val="0070C0"/>
                </a:solidFill>
                <a:effectLst/>
                <a:ea typeface="Calibri" panose="020F0502020204030204" pitchFamily="34" charset="0"/>
                <a:cs typeface="Times New Roman" panose="02020603050405020304" pitchFamily="18" charset="0"/>
              </a:rPr>
            </a:br>
            <a:endParaRPr lang="en-US" sz="4000" dirty="0">
              <a:solidFill>
                <a:srgbClr val="0070C0"/>
              </a:solidFill>
            </a:endParaRPr>
          </a:p>
        </p:txBody>
      </p:sp>
      <p:sp>
        <p:nvSpPr>
          <p:cNvPr id="4" name="Footer Placeholder 3">
            <a:extLst>
              <a:ext uri="{FF2B5EF4-FFF2-40B4-BE49-F238E27FC236}">
                <a16:creationId xmlns:a16="http://schemas.microsoft.com/office/drawing/2014/main" id="{009C8D8B-2E15-875B-08A8-28C5524EF694}"/>
              </a:ext>
            </a:extLst>
          </p:cNvPr>
          <p:cNvSpPr>
            <a:spLocks noGrp="1"/>
          </p:cNvSpPr>
          <p:nvPr>
            <p:ph type="ftr" sz="quarter" idx="4294967295"/>
          </p:nvPr>
        </p:nvSpPr>
        <p:spPr>
          <a:xfrm>
            <a:off x="0" y="6356350"/>
            <a:ext cx="4114800" cy="365125"/>
          </a:xfrm>
        </p:spPr>
        <p:txBody>
          <a:bodyPr/>
          <a:lstStyle/>
          <a:p>
            <a:r>
              <a:rPr lang="en-US" dirty="0"/>
              <a:t>Presentation title</a:t>
            </a:r>
          </a:p>
        </p:txBody>
      </p:sp>
      <p:sp>
        <p:nvSpPr>
          <p:cNvPr id="5" name="Slide Number Placeholder 4">
            <a:extLst>
              <a:ext uri="{FF2B5EF4-FFF2-40B4-BE49-F238E27FC236}">
                <a16:creationId xmlns:a16="http://schemas.microsoft.com/office/drawing/2014/main" id="{1594F408-30BE-5DC2-806D-A217DB0281B2}"/>
              </a:ext>
            </a:extLst>
          </p:cNvPr>
          <p:cNvSpPr>
            <a:spLocks noGrp="1"/>
          </p:cNvSpPr>
          <p:nvPr>
            <p:ph type="sldNum" sz="quarter" idx="4294967295"/>
          </p:nvPr>
        </p:nvSpPr>
        <p:spPr>
          <a:xfrm>
            <a:off x="11407775" y="6356350"/>
            <a:ext cx="784225" cy="365125"/>
          </a:xfrm>
        </p:spPr>
        <p:txBody>
          <a:bodyPr/>
          <a:lstStyle/>
          <a:p>
            <a:fld id="{294A09A9-5501-47C1-A89A-A340965A2BE2}" type="slidenum">
              <a:rPr lang="en-US" smtClean="0"/>
              <a:pPr/>
              <a:t>5</a:t>
            </a:fld>
            <a:endParaRPr lang="en-US" dirty="0"/>
          </a:p>
        </p:txBody>
      </p:sp>
      <p:sp>
        <p:nvSpPr>
          <p:cNvPr id="11" name="Plaque 10">
            <a:extLst>
              <a:ext uri="{FF2B5EF4-FFF2-40B4-BE49-F238E27FC236}">
                <a16:creationId xmlns:a16="http://schemas.microsoft.com/office/drawing/2014/main" id="{95E724B3-E95F-E150-E7F9-1C3F634EF02A}"/>
              </a:ext>
              <a:ext uri="{C183D7F6-B498-43B3-948B-1728B52AA6E4}">
                <adec:decorative xmlns:adec="http://schemas.microsoft.com/office/drawing/2017/decorative" val="1"/>
              </a:ext>
            </a:extLst>
          </p:cNvPr>
          <p:cNvSpPr/>
          <p:nvPr/>
        </p:nvSpPr>
        <p:spPr>
          <a:xfrm>
            <a:off x="1421630" y="1171852"/>
            <a:ext cx="9546956" cy="4038784"/>
          </a:xfrm>
          <a:prstGeom prst="plaque">
            <a:avLst>
              <a:gd name="adj" fmla="val 7602"/>
            </a:avLst>
          </a:pr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FBFEC193-4F90-6CAE-6259-21C8B6A84825}"/>
              </a:ext>
              <a:ext uri="{C183D7F6-B498-43B3-948B-1728B52AA6E4}">
                <adec:decorative xmlns:adec="http://schemas.microsoft.com/office/drawing/2017/decorative" val="1"/>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35000"/>
                    </a14:imgEffect>
                  </a14:imgLayer>
                </a14:imgProps>
              </a:ext>
              <a:ext uri="{28A0092B-C50C-407E-A947-70E740481C1C}">
                <a14:useLocalDpi xmlns:a14="http://schemas.microsoft.com/office/drawing/2010/main"/>
              </a:ext>
            </a:extLst>
          </a:blip>
          <a:stretch>
            <a:fillRect/>
          </a:stretch>
        </p:blipFill>
        <p:spPr>
          <a:xfrm>
            <a:off x="5608561" y="4925255"/>
            <a:ext cx="972078" cy="285381"/>
          </a:xfrm>
          <a:prstGeom prst="rect">
            <a:avLst/>
          </a:prstGeom>
        </p:spPr>
      </p:pic>
      <p:pic>
        <p:nvPicPr>
          <p:cNvPr id="13" name="Picture 12">
            <a:extLst>
              <a:ext uri="{FF2B5EF4-FFF2-40B4-BE49-F238E27FC236}">
                <a16:creationId xmlns:a16="http://schemas.microsoft.com/office/drawing/2014/main" id="{6F119B25-42CB-340B-ACB4-22178DF129D4}"/>
              </a:ext>
              <a:ext uri="{C183D7F6-B498-43B3-948B-1728B52AA6E4}">
                <adec:decorative xmlns:adec="http://schemas.microsoft.com/office/drawing/2017/decorative" val="1"/>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35000"/>
                    </a14:imgEffect>
                  </a14:imgLayer>
                </a14:imgProps>
              </a:ext>
              <a:ext uri="{28A0092B-C50C-407E-A947-70E740481C1C}">
                <a14:useLocalDpi xmlns:a14="http://schemas.microsoft.com/office/drawing/2010/main"/>
              </a:ext>
            </a:extLst>
          </a:blip>
          <a:stretch>
            <a:fillRect/>
          </a:stretch>
        </p:blipFill>
        <p:spPr>
          <a:xfrm rot="10800000">
            <a:off x="5620293" y="1588903"/>
            <a:ext cx="972078" cy="320594"/>
          </a:xfrm>
          <a:prstGeom prst="rect">
            <a:avLst/>
          </a:prstGeom>
        </p:spPr>
      </p:pic>
    </p:spTree>
    <p:extLst>
      <p:ext uri="{BB962C8B-B14F-4D97-AF65-F5344CB8AC3E}">
        <p14:creationId xmlns:p14="http://schemas.microsoft.com/office/powerpoint/2010/main" val="433481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5" descr="A group of orange flowers">
            <a:extLst>
              <a:ext uri="{FF2B5EF4-FFF2-40B4-BE49-F238E27FC236}">
                <a16:creationId xmlns:a16="http://schemas.microsoft.com/office/drawing/2014/main" id="{B0E612D5-D631-0C31-BE9E-287392433299}"/>
              </a:ext>
            </a:extLst>
          </p:cNvPr>
          <p:cNvPicPr>
            <a:picLocks noGrp="1" noChangeAspect="1"/>
          </p:cNvPicPr>
          <p:nvPr>
            <p:ph type="pic" sz="quarter" idx="13"/>
          </p:nvPr>
        </p:nvPicPr>
        <p:blipFill rotWithShape="1">
          <a:blip r:embed="rId3" cstate="screen">
            <a:extLst>
              <a:ext uri="{BEBA8EAE-BF5A-486C-A8C5-ECC9F3942E4B}">
                <a14:imgProps xmlns:a14="http://schemas.microsoft.com/office/drawing/2010/main">
                  <a14:imgLayer r:embed="rId4">
                    <a14:imgEffect>
                      <a14:colorTemperature colorTemp="6501"/>
                    </a14:imgEffect>
                    <a14:imgEffect>
                      <a14:saturation sat="62000"/>
                    </a14:imgEffect>
                  </a14:imgLayer>
                </a14:imgProps>
              </a:ext>
              <a:ext uri="{28A0092B-C50C-407E-A947-70E740481C1C}">
                <a14:useLocalDpi xmlns:a14="http://schemas.microsoft.com/office/drawing/2010/main"/>
              </a:ext>
            </a:extLst>
          </a:blip>
          <a:srcRect/>
          <a:stretch/>
        </p:blipFill>
        <p:spPr>
          <a:xfrm>
            <a:off x="7754488" y="0"/>
            <a:ext cx="4434464" cy="6858000"/>
          </a:xfrm>
          <a:solidFill>
            <a:schemeClr val="bg1">
              <a:lumMod val="95000"/>
            </a:schemeClr>
          </a:solidFill>
        </p:spPr>
      </p:pic>
      <p:sp>
        <p:nvSpPr>
          <p:cNvPr id="4" name="Subtitle 2">
            <a:extLst>
              <a:ext uri="{FF2B5EF4-FFF2-40B4-BE49-F238E27FC236}">
                <a16:creationId xmlns:a16="http://schemas.microsoft.com/office/drawing/2014/main" id="{72446868-83F0-CEEF-5E60-6D55C93B523F}"/>
              </a:ext>
            </a:extLst>
          </p:cNvPr>
          <p:cNvSpPr>
            <a:spLocks noGrp="1"/>
          </p:cNvSpPr>
          <p:nvPr>
            <p:ph type="title"/>
          </p:nvPr>
        </p:nvSpPr>
        <p:spPr>
          <a:xfrm>
            <a:off x="622300" y="722313"/>
            <a:ext cx="6418263" cy="5607050"/>
          </a:xfrm>
          <a:noFill/>
        </p:spPr>
        <p:txBody>
          <a:bodyPr>
            <a:normAutofit/>
          </a:bodyPr>
          <a:lstStyle/>
          <a:p>
            <a:pPr marL="0" marR="0">
              <a:lnSpc>
                <a:spcPct val="115000"/>
              </a:lnSpc>
              <a:spcAft>
                <a:spcPts val="800"/>
              </a:spcAft>
            </a:pPr>
            <a:r>
              <a:rPr lang="en-US" sz="2400" kern="100" dirty="0">
                <a:solidFill>
                  <a:srgbClr val="000000"/>
                </a:solidFill>
                <a:effectLst/>
                <a:latin typeface="Copperplate Gothic Bold" panose="020E0705020206020404" pitchFamily="34" charset="0"/>
                <a:ea typeface="Calibri" panose="020F0502020204030204" pitchFamily="34" charset="0"/>
                <a:cs typeface="ADLaM Display" panose="02010000000000000000" pitchFamily="2" charset="0"/>
              </a:rPr>
              <a:t>Since the days of </a:t>
            </a:r>
            <a:r>
              <a:rPr lang="en-US" sz="2400" i="1" kern="100" dirty="0">
                <a:solidFill>
                  <a:srgbClr val="0070C0"/>
                </a:solidFill>
                <a:effectLst/>
                <a:latin typeface="Copperplate Gothic Bold" panose="020E0705020206020404" pitchFamily="34" charset="0"/>
                <a:ea typeface="Calibri" panose="020F0502020204030204" pitchFamily="34" charset="0"/>
                <a:cs typeface="ADLaM Display" panose="02010000000000000000" pitchFamily="2" charset="0"/>
              </a:rPr>
              <a:t>Beowulf</a:t>
            </a:r>
            <a:r>
              <a:rPr lang="en-US" sz="2400" kern="100" dirty="0">
                <a:solidFill>
                  <a:srgbClr val="000000"/>
                </a:solidFill>
                <a:effectLst/>
                <a:latin typeface="Copperplate Gothic Bold" panose="020E0705020206020404" pitchFamily="34" charset="0"/>
                <a:ea typeface="Calibri" panose="020F0502020204030204" pitchFamily="34" charset="0"/>
                <a:cs typeface="ADLaM Display" panose="02010000000000000000" pitchFamily="2" charset="0"/>
              </a:rPr>
              <a:t>, the first epic poem written in English, </a:t>
            </a:r>
            <a:r>
              <a:rPr lang="en-US" sz="2400" kern="100" dirty="0">
                <a:solidFill>
                  <a:srgbClr val="0070C0"/>
                </a:solidFill>
                <a:effectLst/>
                <a:latin typeface="Copperplate Gothic Bold" panose="020E0705020206020404" pitchFamily="34" charset="0"/>
                <a:ea typeface="Calibri" panose="020F0502020204030204" pitchFamily="34" charset="0"/>
                <a:cs typeface="ADLaM Display" panose="02010000000000000000" pitchFamily="2" charset="0"/>
              </a:rPr>
              <a:t>society</a:t>
            </a:r>
            <a:r>
              <a:rPr lang="en-US" sz="2400" kern="100" dirty="0">
                <a:solidFill>
                  <a:srgbClr val="000000"/>
                </a:solidFill>
                <a:effectLst/>
                <a:latin typeface="Copperplate Gothic Bold" panose="020E0705020206020404" pitchFamily="34" charset="0"/>
                <a:ea typeface="Calibri" panose="020F0502020204030204" pitchFamily="34" charset="0"/>
                <a:cs typeface="ADLaM Display" panose="02010000000000000000" pitchFamily="2" charset="0"/>
              </a:rPr>
              <a:t> has proven that </a:t>
            </a:r>
            <a:r>
              <a:rPr lang="en-US" sz="2400" kern="100" dirty="0">
                <a:solidFill>
                  <a:srgbClr val="0070C0"/>
                </a:solidFill>
                <a:effectLst/>
                <a:latin typeface="Copperplate Gothic Bold" panose="020E0705020206020404" pitchFamily="34" charset="0"/>
                <a:ea typeface="Calibri" panose="020F0502020204030204" pitchFamily="34" charset="0"/>
                <a:cs typeface="ADLaM Display" panose="02010000000000000000" pitchFamily="2" charset="0"/>
              </a:rPr>
              <a:t>they</a:t>
            </a:r>
            <a:r>
              <a:rPr lang="en-US" sz="2400" kern="100" dirty="0">
                <a:solidFill>
                  <a:srgbClr val="000000"/>
                </a:solidFill>
                <a:effectLst/>
                <a:latin typeface="Copperplate Gothic Bold" panose="020E0705020206020404" pitchFamily="34" charset="0"/>
                <a:ea typeface="Calibri" panose="020F0502020204030204" pitchFamily="34" charset="0"/>
                <a:cs typeface="ADLaM Display" panose="02010000000000000000" pitchFamily="2" charset="0"/>
              </a:rPr>
              <a:t> </a:t>
            </a:r>
            <a:r>
              <a:rPr lang="en-US" sz="2400" kern="100" dirty="0">
                <a:solidFill>
                  <a:srgbClr val="0070C0"/>
                </a:solidFill>
                <a:effectLst/>
                <a:latin typeface="Copperplate Gothic Bold" panose="020E0705020206020404" pitchFamily="34" charset="0"/>
                <a:ea typeface="Calibri" panose="020F0502020204030204" pitchFamily="34" charset="0"/>
                <a:cs typeface="ADLaM Display" panose="02010000000000000000" pitchFamily="2" charset="0"/>
              </a:rPr>
              <a:t>care</a:t>
            </a:r>
            <a:r>
              <a:rPr lang="en-US" sz="2400" kern="100" dirty="0">
                <a:solidFill>
                  <a:srgbClr val="000000"/>
                </a:solidFill>
                <a:effectLst/>
                <a:latin typeface="Copperplate Gothic Bold" panose="020E0705020206020404" pitchFamily="34" charset="0"/>
                <a:ea typeface="Calibri" panose="020F0502020204030204" pitchFamily="34" charset="0"/>
                <a:cs typeface="ADLaM Display" panose="02010000000000000000" pitchFamily="2" charset="0"/>
              </a:rPr>
              <a:t> </a:t>
            </a:r>
            <a:r>
              <a:rPr lang="en-US" sz="2400" kern="100" dirty="0">
                <a:solidFill>
                  <a:srgbClr val="0070C0"/>
                </a:solidFill>
                <a:effectLst/>
                <a:latin typeface="Copperplate Gothic Bold" panose="020E0705020206020404" pitchFamily="34" charset="0"/>
                <a:ea typeface="Calibri" panose="020F0502020204030204" pitchFamily="34" charset="0"/>
                <a:cs typeface="ADLaM Display" panose="02010000000000000000" pitchFamily="2" charset="0"/>
              </a:rPr>
              <a:t>about</a:t>
            </a:r>
            <a:r>
              <a:rPr lang="en-US" sz="2400" kern="100" dirty="0">
                <a:solidFill>
                  <a:srgbClr val="000000"/>
                </a:solidFill>
                <a:effectLst/>
                <a:latin typeface="Copperplate Gothic Bold" panose="020E0705020206020404" pitchFamily="34" charset="0"/>
                <a:ea typeface="Calibri" panose="020F0502020204030204" pitchFamily="34" charset="0"/>
                <a:cs typeface="ADLaM Display" panose="02010000000000000000" pitchFamily="2" charset="0"/>
              </a:rPr>
              <a:t> </a:t>
            </a:r>
            <a:r>
              <a:rPr lang="en-US" sz="2400" kern="100" dirty="0">
                <a:solidFill>
                  <a:srgbClr val="0070C0"/>
                </a:solidFill>
                <a:effectLst/>
                <a:latin typeface="Copperplate Gothic Bold" panose="020E0705020206020404" pitchFamily="34" charset="0"/>
                <a:ea typeface="Calibri" panose="020F0502020204030204" pitchFamily="34" charset="0"/>
                <a:cs typeface="ADLaM Display" panose="02010000000000000000" pitchFamily="2" charset="0"/>
              </a:rPr>
              <a:t>the pattern and rhythm of language</a:t>
            </a:r>
            <a:r>
              <a:rPr lang="en-US" sz="2400" kern="100" dirty="0">
                <a:solidFill>
                  <a:srgbClr val="000000"/>
                </a:solidFill>
                <a:effectLst/>
                <a:latin typeface="Copperplate Gothic Bold" panose="020E0705020206020404" pitchFamily="34" charset="0"/>
                <a:ea typeface="Calibri" panose="020F0502020204030204" pitchFamily="34" charset="0"/>
                <a:cs typeface="ADLaM Display" panose="02010000000000000000" pitchFamily="2" charset="0"/>
              </a:rPr>
              <a:t>. </a:t>
            </a:r>
            <a:br>
              <a:rPr lang="en-US" sz="2400" kern="100" dirty="0">
                <a:effectLst/>
                <a:latin typeface="Copperplate Gothic Bold" panose="020E0705020206020404" pitchFamily="34" charset="0"/>
                <a:ea typeface="Calibri" panose="020F0502020204030204" pitchFamily="34" charset="0"/>
                <a:cs typeface="Times New Roman" panose="02020603050405020304" pitchFamily="18" charset="0"/>
              </a:rPr>
            </a:br>
            <a:r>
              <a:rPr lang="en-US" sz="2400" kern="100" dirty="0">
                <a:effectLst/>
                <a:latin typeface="Copperplate Gothic Bold" panose="020E0705020206020404" pitchFamily="34" charset="0"/>
                <a:ea typeface="Calibri" panose="020F0502020204030204" pitchFamily="34" charset="0"/>
                <a:cs typeface="ADLaM Display" panose="02010000000000000000" pitchFamily="2" charset="0"/>
              </a:rPr>
              <a:t> </a:t>
            </a:r>
            <a:br>
              <a:rPr lang="en-US" sz="2400" kern="100" dirty="0">
                <a:effectLst/>
                <a:latin typeface="Copperplate Gothic Bold" panose="020E0705020206020404" pitchFamily="34" charset="0"/>
                <a:ea typeface="Calibri" panose="020F0502020204030204" pitchFamily="34" charset="0"/>
                <a:cs typeface="Times New Roman" panose="02020603050405020304" pitchFamily="18" charset="0"/>
              </a:rPr>
            </a:br>
            <a:r>
              <a:rPr lang="en-US" sz="2400" dirty="0">
                <a:solidFill>
                  <a:srgbClr val="000000"/>
                </a:solidFill>
                <a:effectLst/>
                <a:latin typeface="Copperplate Gothic Bold" panose="020E0705020206020404" pitchFamily="34" charset="0"/>
                <a:cs typeface="ADLaM Display" panose="02010000000000000000" pitchFamily="2" charset="0"/>
              </a:rPr>
              <a:t>Poetry is older than writing. Scops (Pronounced “shops”) in Anglo-Saxon England and the </a:t>
            </a:r>
            <a:r>
              <a:rPr lang="en-US" sz="2400" dirty="0">
                <a:solidFill>
                  <a:srgbClr val="0070C0"/>
                </a:solidFill>
                <a:effectLst/>
                <a:latin typeface="Copperplate Gothic Bold" panose="020E0705020206020404" pitchFamily="34" charset="0"/>
                <a:cs typeface="ADLaM Display" panose="02010000000000000000" pitchFamily="2" charset="0"/>
              </a:rPr>
              <a:t>poets</a:t>
            </a:r>
            <a:r>
              <a:rPr lang="en-US" sz="2400" dirty="0">
                <a:solidFill>
                  <a:srgbClr val="000000"/>
                </a:solidFill>
                <a:effectLst/>
                <a:latin typeface="Copperplate Gothic Bold" panose="020E0705020206020404" pitchFamily="34" charset="0"/>
                <a:cs typeface="ADLaM Display" panose="02010000000000000000" pitchFamily="2" charset="0"/>
              </a:rPr>
              <a:t> of ancient Greece </a:t>
            </a:r>
            <a:r>
              <a:rPr lang="en-US" sz="2000" dirty="0">
                <a:solidFill>
                  <a:srgbClr val="000000"/>
                </a:solidFill>
                <a:effectLst/>
                <a:latin typeface="Copperplate Gothic Bold" panose="020E0705020206020404" pitchFamily="34" charset="0"/>
                <a:cs typeface="ADLaM Display" panose="02010000000000000000" pitchFamily="2" charset="0"/>
              </a:rPr>
              <a:t>BEFORE THAT</a:t>
            </a:r>
            <a:r>
              <a:rPr lang="en-US" sz="2400" dirty="0">
                <a:solidFill>
                  <a:srgbClr val="000000"/>
                </a:solidFill>
                <a:effectLst/>
                <a:latin typeface="Copperplate Gothic Bold" panose="020E0705020206020404" pitchFamily="34" charset="0"/>
                <a:cs typeface="ADLaM Display" panose="02010000000000000000" pitchFamily="2" charset="0"/>
              </a:rPr>
              <a:t> </a:t>
            </a:r>
            <a:r>
              <a:rPr lang="en-US" sz="2400" dirty="0">
                <a:solidFill>
                  <a:srgbClr val="0070C0"/>
                </a:solidFill>
                <a:effectLst/>
                <a:latin typeface="Copperplate Gothic Bold" panose="020E0705020206020404" pitchFamily="34" charset="0"/>
                <a:cs typeface="ADLaM Display" panose="02010000000000000000" pitchFamily="2" charset="0"/>
              </a:rPr>
              <a:t>used</a:t>
            </a:r>
            <a:r>
              <a:rPr lang="en-US" sz="2400" dirty="0">
                <a:solidFill>
                  <a:srgbClr val="000000"/>
                </a:solidFill>
                <a:effectLst/>
                <a:latin typeface="Copperplate Gothic Bold" panose="020E0705020206020404" pitchFamily="34" charset="0"/>
                <a:cs typeface="ADLaM Display" panose="02010000000000000000" pitchFamily="2" charset="0"/>
              </a:rPr>
              <a:t> </a:t>
            </a:r>
            <a:r>
              <a:rPr lang="en-US" sz="2400" dirty="0">
                <a:solidFill>
                  <a:srgbClr val="FF0000"/>
                </a:solidFill>
                <a:effectLst/>
                <a:latin typeface="Copperplate Gothic Bold" panose="020E0705020206020404" pitchFamily="34" charset="0"/>
                <a:cs typeface="ADLaM Display" panose="02010000000000000000" pitchFamily="2" charset="0"/>
              </a:rPr>
              <a:t>literary</a:t>
            </a:r>
            <a:r>
              <a:rPr lang="en-US" sz="2400" dirty="0">
                <a:solidFill>
                  <a:srgbClr val="0070C0"/>
                </a:solidFill>
                <a:effectLst/>
                <a:latin typeface="Copperplate Gothic Bold" panose="020E0705020206020404" pitchFamily="34" charset="0"/>
                <a:cs typeface="ADLaM Display" panose="02010000000000000000" pitchFamily="2" charset="0"/>
              </a:rPr>
              <a:t> </a:t>
            </a:r>
            <a:r>
              <a:rPr lang="en-US" sz="2400" dirty="0">
                <a:solidFill>
                  <a:srgbClr val="FF0000"/>
                </a:solidFill>
                <a:effectLst/>
                <a:latin typeface="Copperplate Gothic Bold" panose="020E0705020206020404" pitchFamily="34" charset="0"/>
                <a:cs typeface="ADLaM Display" panose="02010000000000000000" pitchFamily="2" charset="0"/>
              </a:rPr>
              <a:t>devices</a:t>
            </a:r>
            <a:r>
              <a:rPr lang="en-US" sz="2400" dirty="0">
                <a:solidFill>
                  <a:srgbClr val="0070C0"/>
                </a:solidFill>
                <a:effectLst/>
                <a:latin typeface="Copperplate Gothic Bold" panose="020E0705020206020404" pitchFamily="34" charset="0"/>
                <a:cs typeface="ADLaM Display" panose="02010000000000000000" pitchFamily="2" charset="0"/>
              </a:rPr>
              <a:t> to help them </a:t>
            </a:r>
            <a:r>
              <a:rPr lang="en-US" sz="2400" dirty="0">
                <a:solidFill>
                  <a:srgbClr val="FF0000"/>
                </a:solidFill>
                <a:effectLst/>
                <a:latin typeface="Copperplate Gothic Bold" panose="020E0705020206020404" pitchFamily="34" charset="0"/>
                <a:cs typeface="ADLaM Display" panose="02010000000000000000" pitchFamily="2" charset="0"/>
              </a:rPr>
              <a:t>remember</a:t>
            </a:r>
            <a:r>
              <a:rPr lang="en-US" sz="2400" dirty="0">
                <a:solidFill>
                  <a:srgbClr val="0070C0"/>
                </a:solidFill>
                <a:effectLst/>
                <a:latin typeface="Copperplate Gothic Bold" panose="020E0705020206020404" pitchFamily="34" charset="0"/>
                <a:cs typeface="ADLaM Display" panose="02010000000000000000" pitchFamily="2" charset="0"/>
              </a:rPr>
              <a:t> and </a:t>
            </a:r>
            <a:r>
              <a:rPr lang="en-US" sz="2400" dirty="0">
                <a:solidFill>
                  <a:srgbClr val="FF0000"/>
                </a:solidFill>
                <a:effectLst/>
                <a:latin typeface="Copperplate Gothic Bold" panose="020E0705020206020404" pitchFamily="34" charset="0"/>
                <a:cs typeface="ADLaM Display" panose="02010000000000000000" pitchFamily="2" charset="0"/>
              </a:rPr>
              <a:t>recite</a:t>
            </a:r>
            <a:r>
              <a:rPr lang="en-US" sz="2400" dirty="0">
                <a:solidFill>
                  <a:srgbClr val="0070C0"/>
                </a:solidFill>
                <a:effectLst/>
                <a:latin typeface="Copperplate Gothic Bold" panose="020E0705020206020404" pitchFamily="34" charset="0"/>
                <a:cs typeface="ADLaM Display" panose="02010000000000000000" pitchFamily="2" charset="0"/>
              </a:rPr>
              <a:t> epic </a:t>
            </a:r>
            <a:r>
              <a:rPr lang="en-US" sz="2400" dirty="0">
                <a:solidFill>
                  <a:srgbClr val="FF0000"/>
                </a:solidFill>
                <a:effectLst/>
                <a:latin typeface="Copperplate Gothic Bold" panose="020E0705020206020404" pitchFamily="34" charset="0"/>
                <a:cs typeface="ADLaM Display" panose="02010000000000000000" pitchFamily="2" charset="0"/>
              </a:rPr>
              <a:t>poems</a:t>
            </a:r>
            <a:r>
              <a:rPr lang="en-US" sz="2400" dirty="0">
                <a:solidFill>
                  <a:srgbClr val="000000"/>
                </a:solidFill>
                <a:effectLst/>
                <a:latin typeface="Copperplate Gothic Bold" panose="020E0705020206020404" pitchFamily="34" charset="0"/>
                <a:cs typeface="ADLaM Display" panose="02010000000000000000" pitchFamily="2" charset="0"/>
              </a:rPr>
              <a:t>. </a:t>
            </a:r>
            <a:endParaRPr lang="en-US" sz="2400" dirty="0">
              <a:latin typeface="Copperplate Gothic Bold" panose="020E0705020206020404" pitchFamily="34" charset="0"/>
            </a:endParaRPr>
          </a:p>
        </p:txBody>
      </p:sp>
    </p:spTree>
    <p:extLst>
      <p:ext uri="{BB962C8B-B14F-4D97-AF65-F5344CB8AC3E}">
        <p14:creationId xmlns:p14="http://schemas.microsoft.com/office/powerpoint/2010/main" val="35418739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bouquet of flowers">
            <a:extLst>
              <a:ext uri="{FF2B5EF4-FFF2-40B4-BE49-F238E27FC236}">
                <a16:creationId xmlns:a16="http://schemas.microsoft.com/office/drawing/2014/main" id="{82C0F469-9EA6-0942-67ED-8D4851C74BF6}"/>
              </a:ext>
            </a:extLst>
          </p:cNvPr>
          <p:cNvPicPr>
            <a:picLocks noGrp="1" noChangeAspect="1"/>
          </p:cNvPicPr>
          <p:nvPr>
            <p:ph type="pic" sz="quarter" idx="10"/>
          </p:nvPr>
        </p:nvPicPr>
        <p:blipFill>
          <a:blip r:embed="rId2" cstate="screen">
            <a:extLst>
              <a:ext uri="{BEBA8EAE-BF5A-486C-A8C5-ECC9F3942E4B}">
                <a14:imgProps xmlns:a14="http://schemas.microsoft.com/office/drawing/2010/main">
                  <a14:imgLayer r:embed="rId3">
                    <a14:imgEffect>
                      <a14:saturation sat="109000"/>
                    </a14:imgEffect>
                    <a14:imgEffect>
                      <a14:brightnessContrast bright="-60000"/>
                    </a14:imgEffect>
                  </a14:imgLayer>
                </a14:imgProps>
              </a:ext>
              <a:ext uri="{28A0092B-C50C-407E-A947-70E740481C1C}">
                <a14:useLocalDpi xmlns:a14="http://schemas.microsoft.com/office/drawing/2010/main"/>
              </a:ext>
            </a:extLst>
          </a:blip>
          <a:srcRect/>
          <a:stretch/>
        </p:blipFill>
        <p:spPr>
          <a:xfrm>
            <a:off x="0" y="-88776"/>
            <a:ext cx="12192000" cy="6858000"/>
          </a:xfrm>
          <a:solidFill>
            <a:schemeClr val="bg1">
              <a:lumMod val="95000"/>
            </a:schemeClr>
          </a:solidFill>
        </p:spPr>
      </p:pic>
      <p:sp>
        <p:nvSpPr>
          <p:cNvPr id="7" name="Title 6">
            <a:extLst>
              <a:ext uri="{FF2B5EF4-FFF2-40B4-BE49-F238E27FC236}">
                <a16:creationId xmlns:a16="http://schemas.microsoft.com/office/drawing/2014/main" id="{DF951822-544C-11FC-36D3-F53CE376B9C9}"/>
              </a:ext>
            </a:extLst>
          </p:cNvPr>
          <p:cNvSpPr>
            <a:spLocks noGrp="1"/>
          </p:cNvSpPr>
          <p:nvPr>
            <p:ph type="ctrTitle"/>
          </p:nvPr>
        </p:nvSpPr>
        <p:spPr>
          <a:xfrm>
            <a:off x="1527048" y="2276856"/>
            <a:ext cx="9144000" cy="1508760"/>
          </a:xfrm>
        </p:spPr>
        <p:txBody>
          <a:bodyPr/>
          <a:lstStyle/>
          <a:p>
            <a:br>
              <a:rPr lang="en-US" sz="3600" b="1" kern="100" dirty="0">
                <a:effectLst/>
                <a:latin typeface="Bite _ Bullet" panose="02000603000000000000" pitchFamily="2" charset="0"/>
                <a:ea typeface="Calibri" panose="020F0502020204030204" pitchFamily="34" charset="0"/>
                <a:cs typeface="ADLaM Display" panose="02010000000000000000" pitchFamily="2" charset="0"/>
              </a:rPr>
            </a:br>
            <a:r>
              <a:rPr lang="en-US" sz="3600" b="1" kern="100" dirty="0">
                <a:effectLst/>
                <a:latin typeface="Bite _ Bullet" panose="02000603000000000000" pitchFamily="2" charset="0"/>
                <a:ea typeface="Calibri" panose="020F0502020204030204" pitchFamily="34" charset="0"/>
                <a:cs typeface="ADLaM Display" panose="02010000000000000000" pitchFamily="2" charset="0"/>
              </a:rPr>
              <a:t>Poetry should (almost) always be read </a:t>
            </a:r>
            <a:r>
              <a:rPr lang="en-US" sz="5400" b="1" kern="100" dirty="0">
                <a:solidFill>
                  <a:schemeClr val="accent3">
                    <a:lumMod val="40000"/>
                    <a:lumOff val="60000"/>
                  </a:schemeClr>
                </a:solidFill>
                <a:effectLst/>
                <a:latin typeface="Bite _ Bullet" panose="02000603000000000000" pitchFamily="2" charset="0"/>
                <a:ea typeface="Calibri" panose="020F0502020204030204" pitchFamily="34" charset="0"/>
                <a:cs typeface="ADLaM Display" panose="02010000000000000000" pitchFamily="2" charset="0"/>
              </a:rPr>
              <a:t>aloud</a:t>
            </a:r>
            <a:r>
              <a:rPr lang="en-US" sz="3600" b="1" kern="100" dirty="0">
                <a:effectLst/>
                <a:latin typeface="Bite _ Bullet" panose="02000603000000000000" pitchFamily="2" charset="0"/>
                <a:ea typeface="Calibri" panose="020F0502020204030204" pitchFamily="34" charset="0"/>
                <a:cs typeface="ADLaM Display" panose="02010000000000000000" pitchFamily="2" charset="0"/>
              </a:rPr>
              <a:t>. </a:t>
            </a:r>
            <a:br>
              <a:rPr lang="en-US" sz="3600" b="1" kern="100" dirty="0">
                <a:effectLst/>
                <a:latin typeface="Bite _ Bullet" panose="02000603000000000000" pitchFamily="2" charset="0"/>
                <a:ea typeface="Calibri" panose="020F0502020204030204" pitchFamily="34" charset="0"/>
                <a:cs typeface="ADLaM Display" panose="02010000000000000000" pitchFamily="2" charset="0"/>
              </a:rPr>
            </a:br>
            <a:br>
              <a:rPr lang="en-US" sz="3600" b="1" kern="100" dirty="0">
                <a:effectLst/>
                <a:latin typeface="Bite _ Bullet" panose="02000603000000000000" pitchFamily="2" charset="0"/>
                <a:ea typeface="Calibri" panose="020F0502020204030204" pitchFamily="34" charset="0"/>
                <a:cs typeface="ADLaM Display" panose="02010000000000000000" pitchFamily="2" charset="0"/>
              </a:rPr>
            </a:br>
            <a:r>
              <a:rPr lang="en-US" sz="3600" b="1" kern="100" dirty="0">
                <a:effectLst/>
                <a:latin typeface="Bite _ Bullet" panose="02000603000000000000" pitchFamily="2" charset="0"/>
                <a:ea typeface="Calibri" panose="020F0502020204030204" pitchFamily="34" charset="0"/>
                <a:cs typeface="ADLaM Display" panose="02010000000000000000" pitchFamily="2" charset="0"/>
              </a:rPr>
              <a:t>A poet should </a:t>
            </a:r>
            <a:r>
              <a:rPr lang="en-US" sz="4400" b="1" kern="100" dirty="0">
                <a:solidFill>
                  <a:schemeClr val="accent3">
                    <a:lumMod val="40000"/>
                    <a:lumOff val="60000"/>
                  </a:schemeClr>
                </a:solidFill>
                <a:effectLst/>
                <a:latin typeface="Bite _ Bullet" panose="02000603000000000000" pitchFamily="2" charset="0"/>
                <a:ea typeface="Calibri" panose="020F0502020204030204" pitchFamily="34" charset="0"/>
                <a:cs typeface="ADLaM Display" panose="02010000000000000000" pitchFamily="2" charset="0"/>
              </a:rPr>
              <a:t>always read a poem aloud several times</a:t>
            </a:r>
            <a:r>
              <a:rPr lang="en-US" sz="3600" b="1" kern="100" dirty="0">
                <a:effectLst/>
                <a:latin typeface="Bite _ Bullet" panose="02000603000000000000" pitchFamily="2" charset="0"/>
                <a:ea typeface="Calibri" panose="020F0502020204030204" pitchFamily="34" charset="0"/>
                <a:cs typeface="ADLaM Display" panose="02010000000000000000" pitchFamily="2" charset="0"/>
              </a:rPr>
              <a:t> before finishing it. You want little chunks of poetry to get stuck in your head, like songs do. </a:t>
            </a:r>
            <a:br>
              <a:rPr lang="en-US" sz="3600" b="1" kern="100" dirty="0">
                <a:effectLst/>
                <a:latin typeface="Bite _ Bullet" panose="02000603000000000000" pitchFamily="2" charset="0"/>
                <a:ea typeface="Calibri" panose="020F0502020204030204" pitchFamily="34" charset="0"/>
                <a:cs typeface="Times New Roman" panose="02020603050405020304" pitchFamily="18" charset="0"/>
              </a:rPr>
            </a:br>
            <a:endParaRPr lang="en-US" sz="3600" b="1" dirty="0">
              <a:latin typeface="Bite _ Bullet" panose="02000603000000000000" pitchFamily="2" charset="0"/>
            </a:endParaRPr>
          </a:p>
        </p:txBody>
      </p:sp>
      <p:sp>
        <p:nvSpPr>
          <p:cNvPr id="12" name="Plaque 11">
            <a:extLst>
              <a:ext uri="{FF2B5EF4-FFF2-40B4-BE49-F238E27FC236}">
                <a16:creationId xmlns:a16="http://schemas.microsoft.com/office/drawing/2014/main" id="{F6C1C551-67AC-029A-A3FE-5521A1CD6826}"/>
              </a:ext>
              <a:ext uri="{C183D7F6-B498-43B3-948B-1728B52AA6E4}">
                <adec:decorative xmlns:adec="http://schemas.microsoft.com/office/drawing/2017/decorative" val="1"/>
              </a:ext>
            </a:extLst>
          </p:cNvPr>
          <p:cNvSpPr/>
          <p:nvPr/>
        </p:nvSpPr>
        <p:spPr>
          <a:xfrm>
            <a:off x="1321121" y="1396165"/>
            <a:ext cx="9546956" cy="3270142"/>
          </a:xfrm>
          <a:prstGeom prst="plaque">
            <a:avLst>
              <a:gd name="adj" fmla="val 7602"/>
            </a:avLst>
          </a:pr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E96736DE-5AE2-4B04-69F4-474224408D30}"/>
              </a:ext>
              <a:ext uri="{C183D7F6-B498-43B3-948B-1728B52AA6E4}">
                <adec:decorative xmlns:adec="http://schemas.microsoft.com/office/drawing/2017/decorative" val="1"/>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35000"/>
                    </a14:imgEffect>
                  </a14:imgLayer>
                </a14:imgProps>
              </a:ext>
              <a:ext uri="{28A0092B-C50C-407E-A947-70E740481C1C}">
                <a14:useLocalDpi xmlns:a14="http://schemas.microsoft.com/office/drawing/2010/main"/>
              </a:ext>
            </a:extLst>
          </a:blip>
          <a:stretch>
            <a:fillRect/>
          </a:stretch>
        </p:blipFill>
        <p:spPr>
          <a:xfrm>
            <a:off x="5608560" y="2419649"/>
            <a:ext cx="972078" cy="285381"/>
          </a:xfrm>
          <a:prstGeom prst="rect">
            <a:avLst/>
          </a:prstGeom>
        </p:spPr>
      </p:pic>
    </p:spTree>
    <p:extLst>
      <p:ext uri="{BB962C8B-B14F-4D97-AF65-F5344CB8AC3E}">
        <p14:creationId xmlns:p14="http://schemas.microsoft.com/office/powerpoint/2010/main" val="3088177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5F5E3-2B1C-7C0A-8581-67A9052D13AA}"/>
              </a:ext>
            </a:extLst>
          </p:cNvPr>
          <p:cNvSpPr>
            <a:spLocks noGrp="1"/>
          </p:cNvSpPr>
          <p:nvPr>
            <p:ph type="title"/>
          </p:nvPr>
        </p:nvSpPr>
        <p:spPr>
          <a:xfrm>
            <a:off x="932688" y="1408176"/>
            <a:ext cx="3392424" cy="4014216"/>
          </a:xfrm>
          <a:noFill/>
        </p:spPr>
        <p:txBody>
          <a:bodyPr>
            <a:normAutofit/>
          </a:bodyPr>
          <a:lstStyle/>
          <a:p>
            <a:r>
              <a:rPr lang="en-US" sz="8000" dirty="0">
                <a:solidFill>
                  <a:schemeClr val="accent2">
                    <a:lumMod val="75000"/>
                  </a:schemeClr>
                </a:solidFill>
                <a:latin typeface="Astral Sisters" pitchFamily="2" charset="0"/>
              </a:rPr>
              <a:t>Poetry</a:t>
            </a:r>
            <a:r>
              <a:rPr lang="en-US" sz="8000" dirty="0">
                <a:latin typeface="Astral Sisters" pitchFamily="2" charset="0"/>
              </a:rPr>
              <a:t> as </a:t>
            </a:r>
            <a:r>
              <a:rPr lang="en-US" sz="8000" dirty="0">
                <a:solidFill>
                  <a:schemeClr val="accent2">
                    <a:lumMod val="75000"/>
                  </a:schemeClr>
                </a:solidFill>
                <a:latin typeface="Astral Sisters" pitchFamily="2" charset="0"/>
              </a:rPr>
              <a:t>Literary Art</a:t>
            </a:r>
          </a:p>
        </p:txBody>
      </p:sp>
      <p:sp>
        <p:nvSpPr>
          <p:cNvPr id="3" name="Content Placeholder 2">
            <a:extLst>
              <a:ext uri="{FF2B5EF4-FFF2-40B4-BE49-F238E27FC236}">
                <a16:creationId xmlns:a16="http://schemas.microsoft.com/office/drawing/2014/main" id="{A6A33159-D030-2F82-A142-F75940728319}"/>
              </a:ext>
            </a:extLst>
          </p:cNvPr>
          <p:cNvSpPr>
            <a:spLocks noGrp="1"/>
          </p:cNvSpPr>
          <p:nvPr>
            <p:ph sz="quarter" idx="12"/>
          </p:nvPr>
        </p:nvSpPr>
        <p:spPr>
          <a:xfrm>
            <a:off x="5442012" y="2129131"/>
            <a:ext cx="6542842" cy="3392780"/>
          </a:xfrm>
          <a:solidFill>
            <a:srgbClr val="93D3D9"/>
          </a:solidFill>
        </p:spPr>
        <p:txBody>
          <a:bodyPr vert="horz" lIns="91440" tIns="45720" rIns="91440" bIns="45720" rtlCol="0" anchor="t">
            <a:normAutofit/>
          </a:bodyPr>
          <a:lstStyle/>
          <a:p>
            <a:pPr marL="0" indent="0">
              <a:buNone/>
            </a:pPr>
            <a:r>
              <a:rPr lang="en-US" b="1" dirty="0">
                <a:solidFill>
                  <a:srgbClr val="FF0000"/>
                </a:solidFill>
                <a:latin typeface="Aharoni" panose="02010803020104030203" pitchFamily="2" charset="-79"/>
                <a:cs typeface="Aharoni" panose="02010803020104030203" pitchFamily="2" charset="-79"/>
              </a:rPr>
              <a:t>The BOTTOM LINE: </a:t>
            </a:r>
          </a:p>
          <a:p>
            <a:pPr marL="0" indent="0">
              <a:buNone/>
            </a:pPr>
            <a:r>
              <a:rPr lang="en-US" dirty="0">
                <a:latin typeface="Aharoni" panose="02010803020104030203" pitchFamily="2" charset="-79"/>
                <a:cs typeface="Aharoni" panose="02010803020104030203" pitchFamily="2" charset="-79"/>
              </a:rPr>
              <a:t>	</a:t>
            </a:r>
            <a:r>
              <a:rPr lang="en-US" b="1" dirty="0">
                <a:solidFill>
                  <a:schemeClr val="accent2">
                    <a:lumMod val="75000"/>
                  </a:schemeClr>
                </a:solidFill>
                <a:latin typeface="Aharoni" panose="02010803020104030203" pitchFamily="2" charset="-79"/>
                <a:cs typeface="Aharoni" panose="02010803020104030203" pitchFamily="2" charset="-79"/>
              </a:rPr>
              <a:t>POETRY</a:t>
            </a:r>
            <a:r>
              <a:rPr lang="en-US" dirty="0">
                <a:latin typeface="Aharoni" panose="02010803020104030203" pitchFamily="2" charset="-79"/>
                <a:cs typeface="Aharoni" panose="02010803020104030203" pitchFamily="2" charset="-79"/>
              </a:rPr>
              <a:t> that qualifies as </a:t>
            </a:r>
            <a:r>
              <a:rPr lang="en-US" b="1" dirty="0">
                <a:solidFill>
                  <a:srgbClr val="FF0000"/>
                </a:solidFill>
                <a:latin typeface="Aharoni" panose="02010803020104030203" pitchFamily="2" charset="-79"/>
                <a:cs typeface="Aharoni" panose="02010803020104030203" pitchFamily="2" charset="-79"/>
              </a:rPr>
              <a:t>LITERARY ART </a:t>
            </a:r>
            <a:r>
              <a:rPr lang="en-US" dirty="0">
                <a:latin typeface="Aharoni" panose="02010803020104030203" pitchFamily="2" charset="-79"/>
                <a:cs typeface="Aharoni" panose="02010803020104030203" pitchFamily="2" charset="-79"/>
              </a:rPr>
              <a:t>has a </a:t>
            </a:r>
            <a:r>
              <a:rPr lang="en-US" dirty="0">
                <a:solidFill>
                  <a:srgbClr val="FF0000"/>
                </a:solidFill>
                <a:latin typeface="Aharoni" panose="02010803020104030203" pitchFamily="2" charset="-79"/>
                <a:cs typeface="Aharoni" panose="02010803020104030203" pitchFamily="2" charset="-79"/>
              </a:rPr>
              <a:t>balance</a:t>
            </a:r>
            <a:r>
              <a:rPr lang="en-US" dirty="0">
                <a:latin typeface="Aharoni" panose="02010803020104030203" pitchFamily="2" charset="-79"/>
                <a:cs typeface="Aharoni" panose="02010803020104030203" pitchFamily="2" charset="-79"/>
              </a:rPr>
              <a:t> of </a:t>
            </a:r>
            <a:r>
              <a:rPr lang="en-US" b="1" dirty="0">
                <a:solidFill>
                  <a:srgbClr val="FF0000"/>
                </a:solidFill>
                <a:latin typeface="Aharoni" panose="02010803020104030203" pitchFamily="2" charset="-79"/>
                <a:cs typeface="Aharoni" panose="02010803020104030203" pitchFamily="2" charset="-79"/>
              </a:rPr>
              <a:t>SOUND DEVICES </a:t>
            </a:r>
            <a:r>
              <a:rPr lang="en-US" dirty="0">
                <a:latin typeface="Aharoni" panose="02010803020104030203" pitchFamily="2" charset="-79"/>
                <a:cs typeface="Aharoni" panose="02010803020104030203" pitchFamily="2" charset="-79"/>
              </a:rPr>
              <a:t>and </a:t>
            </a:r>
            <a:r>
              <a:rPr lang="en-US" b="1" dirty="0">
                <a:solidFill>
                  <a:srgbClr val="FF0000"/>
                </a:solidFill>
                <a:latin typeface="Aharoni" panose="02010803020104030203" pitchFamily="2" charset="-79"/>
                <a:cs typeface="Aharoni" panose="02010803020104030203" pitchFamily="2" charset="-79"/>
              </a:rPr>
              <a:t>FIGURATIVE LANGUAGE </a:t>
            </a:r>
            <a:r>
              <a:rPr lang="en-US" dirty="0">
                <a:latin typeface="Aharoni" panose="02010803020104030203" pitchFamily="2" charset="-79"/>
                <a:cs typeface="Aharoni" panose="02010803020104030203" pitchFamily="2" charset="-79"/>
              </a:rPr>
              <a:t>(</a:t>
            </a:r>
            <a:r>
              <a:rPr lang="en-US" b="1" dirty="0">
                <a:solidFill>
                  <a:srgbClr val="002060"/>
                </a:solidFill>
                <a:latin typeface="Aharoni" panose="02010803020104030203" pitchFamily="2" charset="-79"/>
                <a:cs typeface="Aharoni" panose="02010803020104030203" pitchFamily="2" charset="-79"/>
              </a:rPr>
              <a:t>metaphors</a:t>
            </a:r>
            <a:r>
              <a:rPr lang="en-US" dirty="0">
                <a:latin typeface="Aharoni" panose="02010803020104030203" pitchFamily="2" charset="-79"/>
                <a:cs typeface="Aharoni" panose="02010803020104030203" pitchFamily="2" charset="-79"/>
              </a:rPr>
              <a:t> and </a:t>
            </a:r>
            <a:r>
              <a:rPr lang="en-US" b="1" dirty="0">
                <a:solidFill>
                  <a:srgbClr val="002060"/>
                </a:solidFill>
                <a:latin typeface="Aharoni" panose="02010803020104030203" pitchFamily="2" charset="-79"/>
                <a:cs typeface="Aharoni" panose="02010803020104030203" pitchFamily="2" charset="-79"/>
              </a:rPr>
              <a:t>conceits, imagery, similes, allegory, irony, dramatic irony, situational irony, foreshadowing, in medias res, allusion, anthropomorphism, hyperbole, hypophora, juxtaposition</a:t>
            </a:r>
            <a:r>
              <a:rPr lang="en-US" dirty="0">
                <a:latin typeface="Aharoni" panose="02010803020104030203" pitchFamily="2" charset="-79"/>
                <a:cs typeface="Aharoni" panose="02010803020104030203" pitchFamily="2" charset="-79"/>
              </a:rPr>
              <a:t>, </a:t>
            </a:r>
            <a:r>
              <a:rPr lang="en-US" dirty="0">
                <a:solidFill>
                  <a:schemeClr val="tx1"/>
                </a:solidFill>
                <a:latin typeface="Aharoni" panose="02010803020104030203" pitchFamily="2" charset="-79"/>
                <a:cs typeface="Aharoni" panose="02010803020104030203" pitchFamily="2" charset="-79"/>
              </a:rPr>
              <a:t>and many others</a:t>
            </a:r>
            <a:r>
              <a:rPr lang="en-US" dirty="0">
                <a:latin typeface="Aharoni" panose="02010803020104030203" pitchFamily="2" charset="-79"/>
                <a:cs typeface="Aharoni" panose="02010803020104030203" pitchFamily="2" charset="-79"/>
              </a:rPr>
              <a:t>). </a:t>
            </a:r>
          </a:p>
        </p:txBody>
      </p:sp>
      <p:sp>
        <p:nvSpPr>
          <p:cNvPr id="5" name="Slide Number Placeholder 4">
            <a:extLst>
              <a:ext uri="{FF2B5EF4-FFF2-40B4-BE49-F238E27FC236}">
                <a16:creationId xmlns:a16="http://schemas.microsoft.com/office/drawing/2014/main" id="{4398EC13-CC66-14BE-C305-D90EB840C4EC}"/>
              </a:ext>
            </a:extLst>
          </p:cNvPr>
          <p:cNvSpPr>
            <a:spLocks noGrp="1"/>
          </p:cNvSpPr>
          <p:nvPr>
            <p:ph type="sldNum" sz="quarter" idx="11"/>
          </p:nvPr>
        </p:nvSpPr>
        <p:spPr/>
        <p:txBody>
          <a:bodyPr/>
          <a:lstStyle/>
          <a:p>
            <a:fld id="{294A09A9-5501-47C1-A89A-A340965A2BE2}" type="slidenum">
              <a:rPr lang="en-US" smtClean="0"/>
              <a:pPr/>
              <a:t>8</a:t>
            </a:fld>
            <a:endParaRPr lang="en-US" dirty="0"/>
          </a:p>
        </p:txBody>
      </p:sp>
    </p:spTree>
    <p:extLst>
      <p:ext uri="{BB962C8B-B14F-4D97-AF65-F5344CB8AC3E}">
        <p14:creationId xmlns:p14="http://schemas.microsoft.com/office/powerpoint/2010/main" val="19024245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270AC-601F-D537-3460-3FE09CC6AC14}"/>
              </a:ext>
            </a:extLst>
          </p:cNvPr>
          <p:cNvSpPr>
            <a:spLocks noGrp="1"/>
          </p:cNvSpPr>
          <p:nvPr>
            <p:ph type="title"/>
          </p:nvPr>
        </p:nvSpPr>
        <p:spPr>
          <a:xfrm>
            <a:off x="923810" y="15536"/>
            <a:ext cx="9528048" cy="1600200"/>
          </a:xfrm>
        </p:spPr>
        <p:txBody>
          <a:bodyPr/>
          <a:lstStyle/>
          <a:p>
            <a:r>
              <a:rPr lang="en-US" dirty="0">
                <a:solidFill>
                  <a:schemeClr val="accent2"/>
                </a:solidFill>
                <a:latin typeface="Chandelle Display" panose="02000503020000020004" pitchFamily="2" charset="0"/>
              </a:rPr>
              <a:t>Explication of Example #1</a:t>
            </a:r>
          </a:p>
        </p:txBody>
      </p:sp>
      <p:sp>
        <p:nvSpPr>
          <p:cNvPr id="4" name="Slide Number Placeholder 3">
            <a:extLst>
              <a:ext uri="{FF2B5EF4-FFF2-40B4-BE49-F238E27FC236}">
                <a16:creationId xmlns:a16="http://schemas.microsoft.com/office/drawing/2014/main" id="{E746466F-9F24-C34E-BBA6-2CB94305520C}"/>
              </a:ext>
            </a:extLst>
          </p:cNvPr>
          <p:cNvSpPr>
            <a:spLocks noGrp="1"/>
          </p:cNvSpPr>
          <p:nvPr>
            <p:ph type="sldNum" sz="quarter" idx="11"/>
          </p:nvPr>
        </p:nvSpPr>
        <p:spPr>
          <a:xfrm>
            <a:off x="10635996" y="6356350"/>
            <a:ext cx="784860" cy="365125"/>
          </a:xfrm>
        </p:spPr>
        <p:txBody>
          <a:bodyPr/>
          <a:lstStyle/>
          <a:p>
            <a:fld id="{294A09A9-5501-47C1-A89A-A340965A2BE2}" type="slidenum">
              <a:rPr lang="en-US" smtClean="0"/>
              <a:pPr/>
              <a:t>9</a:t>
            </a:fld>
            <a:endParaRPr lang="en-US" dirty="0"/>
          </a:p>
        </p:txBody>
      </p:sp>
      <p:sp>
        <p:nvSpPr>
          <p:cNvPr id="7" name="Content Placeholder 4">
            <a:extLst>
              <a:ext uri="{FF2B5EF4-FFF2-40B4-BE49-F238E27FC236}">
                <a16:creationId xmlns:a16="http://schemas.microsoft.com/office/drawing/2014/main" id="{981F2F1A-2FB4-88E1-4D10-F9D588C794A0}"/>
              </a:ext>
            </a:extLst>
          </p:cNvPr>
          <p:cNvSpPr txBox="1">
            <a:spLocks/>
          </p:cNvSpPr>
          <p:nvPr/>
        </p:nvSpPr>
        <p:spPr>
          <a:xfrm>
            <a:off x="5533747" y="1890944"/>
            <a:ext cx="6658253" cy="4951519"/>
          </a:xfrm>
          <a:prstGeom prst="rect">
            <a:avLst/>
          </a:prstGeom>
        </p:spPr>
        <p:txBody>
          <a:bodyPr vert="horz" lIns="91440" tIns="45720" rIns="91440" bIns="45720" rtlCol="0">
            <a:normAutofit fontScale="77500" lnSpcReduction="20000"/>
          </a:bodyPr>
          <a:lstStyle>
            <a:lvl1pPr marL="0" indent="0" algn="l" defTabSz="914400" rtl="0" eaLnBrk="1" latinLnBrk="0" hangingPunct="1">
              <a:lnSpc>
                <a:spcPct val="90000"/>
              </a:lnSpc>
              <a:spcBef>
                <a:spcPts val="1000"/>
              </a:spcBef>
              <a:spcAft>
                <a:spcPts val="0"/>
              </a:spcAft>
              <a:buClr>
                <a:schemeClr val="accent2"/>
              </a:buClr>
              <a:buFont typeface="Arial" panose="020B0604020202020204" pitchFamily="34" charset="0"/>
              <a:buNone/>
              <a:defRPr sz="2400" kern="1200">
                <a:solidFill>
                  <a:schemeClr val="tx2">
                    <a:lumMod val="25000"/>
                  </a:schemeClr>
                </a:solidFill>
                <a:latin typeface="+mn-lt"/>
                <a:ea typeface="+mn-ea"/>
                <a:cs typeface="+mn-cs"/>
              </a:defRPr>
            </a:lvl1pPr>
            <a:lvl2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400" kern="1200">
                <a:solidFill>
                  <a:schemeClr val="tx2">
                    <a:lumMod val="25000"/>
                  </a:schemeClr>
                </a:solidFill>
                <a:latin typeface="+mn-lt"/>
                <a:ea typeface="+mn-ea"/>
                <a:cs typeface="+mn-cs"/>
              </a:defRPr>
            </a:lvl2pPr>
            <a:lvl3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tx2">
                    <a:lumMod val="25000"/>
                  </a:schemeClr>
                </a:solidFill>
                <a:latin typeface="+mn-lt"/>
                <a:ea typeface="+mn-ea"/>
                <a:cs typeface="+mn-cs"/>
              </a:defRPr>
            </a:lvl3pPr>
            <a:lvl4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2">
                    <a:lumMod val="25000"/>
                  </a:schemeClr>
                </a:solidFill>
                <a:latin typeface="+mn-lt"/>
                <a:ea typeface="+mn-ea"/>
                <a:cs typeface="+mn-cs"/>
              </a:defRPr>
            </a:lvl4pPr>
            <a:lvl5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latin typeface="Chandelle Display" panose="02000503020000020004" pitchFamily="2" charset="0"/>
              </a:rPr>
              <a:t>Literary Devices Used:</a:t>
            </a:r>
          </a:p>
          <a:p>
            <a:pPr>
              <a:lnSpc>
                <a:spcPct val="100000"/>
              </a:lnSpc>
              <a:spcBef>
                <a:spcPts val="0"/>
              </a:spcBef>
            </a:pPr>
            <a:r>
              <a:rPr lang="en-US" sz="1300" u="sng" dirty="0">
                <a:solidFill>
                  <a:schemeClr val="tx1"/>
                </a:solidFill>
                <a:latin typeface="Aharoni" panose="02010803020104030203" pitchFamily="2" charset="-79"/>
                <a:cs typeface="Aharoni" panose="02010803020104030203" pitchFamily="2" charset="-79"/>
              </a:rPr>
              <a:t>Sound Devices</a:t>
            </a:r>
          </a:p>
          <a:p>
            <a:pPr>
              <a:lnSpc>
                <a:spcPct val="100000"/>
              </a:lnSpc>
              <a:spcBef>
                <a:spcPts val="0"/>
              </a:spcBef>
            </a:pPr>
            <a:r>
              <a:rPr lang="en-US" sz="1200" b="1" dirty="0">
                <a:solidFill>
                  <a:srgbClr val="73292A"/>
                </a:solidFill>
                <a:latin typeface="Aptos Narrow" panose="020B0004020202020204" pitchFamily="34" charset="0"/>
              </a:rPr>
              <a:t>Active Voice (“I sat”)</a:t>
            </a:r>
          </a:p>
          <a:p>
            <a:pPr>
              <a:lnSpc>
                <a:spcPct val="100000"/>
              </a:lnSpc>
              <a:spcBef>
                <a:spcPts val="0"/>
              </a:spcBef>
            </a:pPr>
            <a:r>
              <a:rPr lang="en-US" sz="1200" b="1" dirty="0">
                <a:solidFill>
                  <a:srgbClr val="73292A"/>
                </a:solidFill>
                <a:latin typeface="Aptos Narrow" panose="020B0004020202020204" pitchFamily="34" charset="0"/>
              </a:rPr>
              <a:t>Consonance “t”; “k” hard “c”; “p”; “f”; </a:t>
            </a:r>
          </a:p>
          <a:p>
            <a:pPr>
              <a:lnSpc>
                <a:spcPct val="100000"/>
              </a:lnSpc>
              <a:spcBef>
                <a:spcPts val="0"/>
              </a:spcBef>
            </a:pPr>
            <a:r>
              <a:rPr lang="en-US" sz="1200" b="1" dirty="0">
                <a:solidFill>
                  <a:srgbClr val="73292A"/>
                </a:solidFill>
                <a:latin typeface="Aptos Narrow" panose="020B0004020202020204" pitchFamily="34" charset="0"/>
              </a:rPr>
              <a:t>Assonance – “counting bells knelling classes to a close”; drove, home; ambulance arrived; stanched, bandaged; clear, year</a:t>
            </a:r>
          </a:p>
          <a:p>
            <a:pPr>
              <a:lnSpc>
                <a:spcPct val="100000"/>
              </a:lnSpc>
              <a:spcBef>
                <a:spcPts val="0"/>
              </a:spcBef>
            </a:pPr>
            <a:r>
              <a:rPr lang="en-US" sz="1200" b="1" dirty="0">
                <a:solidFill>
                  <a:srgbClr val="73292A"/>
                </a:solidFill>
                <a:latin typeface="Aptos Narrow" panose="020B0004020202020204" pitchFamily="34" charset="0"/>
              </a:rPr>
              <a:t>Alliteration  - “counting, classes, close”</a:t>
            </a:r>
          </a:p>
          <a:p>
            <a:pPr>
              <a:lnSpc>
                <a:spcPct val="100000"/>
              </a:lnSpc>
              <a:spcBef>
                <a:spcPts val="0"/>
              </a:spcBef>
            </a:pPr>
            <a:r>
              <a:rPr lang="en-US" sz="1200" b="1" dirty="0">
                <a:solidFill>
                  <a:srgbClr val="73292A"/>
                </a:solidFill>
                <a:latin typeface="Aptos Narrow" panose="020B0004020202020204" pitchFamily="34" charset="0"/>
              </a:rPr>
              <a:t>Sibilance – always..funerals…his…stride; standing…shake; tearless sighs; snowdrops…candles soothed…bedside…saw…six</a:t>
            </a:r>
          </a:p>
          <a:p>
            <a:pPr>
              <a:lnSpc>
                <a:spcPct val="100000"/>
              </a:lnSpc>
              <a:spcBef>
                <a:spcPts val="0"/>
              </a:spcBef>
            </a:pPr>
            <a:r>
              <a:rPr lang="en-US" sz="1200" b="1" dirty="0">
                <a:solidFill>
                  <a:srgbClr val="73292A"/>
                </a:solidFill>
                <a:latin typeface="Aptos Narrow" panose="020B0004020202020204" pitchFamily="34" charset="0"/>
              </a:rPr>
              <a:t>Meter - Iambic Pentameter; blank verse</a:t>
            </a:r>
          </a:p>
          <a:p>
            <a:pPr>
              <a:lnSpc>
                <a:spcPct val="100000"/>
              </a:lnSpc>
              <a:spcBef>
                <a:spcPts val="0"/>
              </a:spcBef>
            </a:pPr>
            <a:r>
              <a:rPr lang="en-US" sz="1200" b="1" dirty="0">
                <a:solidFill>
                  <a:srgbClr val="73292A"/>
                </a:solidFill>
                <a:latin typeface="Aptos Narrow" panose="020B0004020202020204" pitchFamily="34" charset="0"/>
              </a:rPr>
              <a:t>Types of parallelism:</a:t>
            </a:r>
          </a:p>
          <a:p>
            <a:pPr>
              <a:lnSpc>
                <a:spcPct val="100000"/>
              </a:lnSpc>
              <a:spcBef>
                <a:spcPts val="0"/>
              </a:spcBef>
            </a:pPr>
            <a:r>
              <a:rPr lang="en-US" sz="1200" b="1" dirty="0">
                <a:solidFill>
                  <a:srgbClr val="73292A"/>
                </a:solidFill>
                <a:latin typeface="Aptos Narrow" panose="020B0004020202020204" pitchFamily="34" charset="0"/>
              </a:rPr>
              <a:t>   anadiplosis </a:t>
            </a:r>
          </a:p>
          <a:p>
            <a:pPr>
              <a:lnSpc>
                <a:spcPct val="100000"/>
              </a:lnSpc>
              <a:spcBef>
                <a:spcPts val="0"/>
              </a:spcBef>
            </a:pPr>
            <a:r>
              <a:rPr lang="en-US" sz="1200" b="1" dirty="0">
                <a:solidFill>
                  <a:srgbClr val="73292A"/>
                </a:solidFill>
                <a:latin typeface="Aptos Narrow" panose="020B0004020202020204" pitchFamily="34" charset="0"/>
              </a:rPr>
              <a:t>   epistrophe – “hand” (lines 9 and 12)</a:t>
            </a:r>
          </a:p>
          <a:p>
            <a:pPr>
              <a:lnSpc>
                <a:spcPct val="100000"/>
              </a:lnSpc>
              <a:spcBef>
                <a:spcPts val="0"/>
              </a:spcBef>
            </a:pPr>
            <a:r>
              <a:rPr lang="en-US" sz="1200" b="1" dirty="0">
                <a:solidFill>
                  <a:srgbClr val="73292A"/>
                </a:solidFill>
                <a:latin typeface="Aptos Narrow" panose="020B0004020202020204" pitchFamily="34" charset="0"/>
              </a:rPr>
              <a:t>   anaphora – “And” (lines 6 and 10)</a:t>
            </a:r>
          </a:p>
          <a:p>
            <a:pPr>
              <a:lnSpc>
                <a:spcPct val="100000"/>
              </a:lnSpc>
              <a:spcBef>
                <a:spcPts val="0"/>
              </a:spcBef>
            </a:pPr>
            <a:r>
              <a:rPr lang="en-US" sz="1200" b="1" dirty="0">
                <a:solidFill>
                  <a:srgbClr val="73292A"/>
                </a:solidFill>
                <a:latin typeface="Aptos Narrow" panose="020B0004020202020204" pitchFamily="34" charset="0"/>
              </a:rPr>
              <a:t>   polysyndeton – “cooed and laughed and rocked”; …came in, and I was embarrassed/By old men standing up to shake my hand/And tell me…”</a:t>
            </a:r>
          </a:p>
          <a:p>
            <a:pPr>
              <a:lnSpc>
                <a:spcPct val="100000"/>
              </a:lnSpc>
              <a:spcBef>
                <a:spcPts val="0"/>
              </a:spcBef>
            </a:pPr>
            <a:r>
              <a:rPr lang="en-US" sz="1200" b="1" dirty="0">
                <a:solidFill>
                  <a:srgbClr val="73292A"/>
                </a:solidFill>
                <a:latin typeface="Aptos Narrow" panose="020B0004020202020204" pitchFamily="34" charset="0"/>
              </a:rPr>
              <a:t>   homoeoteleuton – “cooed and laughed and rocked”</a:t>
            </a:r>
          </a:p>
          <a:p>
            <a:pPr>
              <a:lnSpc>
                <a:spcPct val="100000"/>
              </a:lnSpc>
              <a:spcBef>
                <a:spcPts val="0"/>
              </a:spcBef>
            </a:pPr>
            <a:r>
              <a:rPr lang="en-US" sz="1300" u="sng" dirty="0">
                <a:solidFill>
                  <a:schemeClr val="tx1"/>
                </a:solidFill>
                <a:latin typeface="Aharoni" panose="02010803020104030203" pitchFamily="2" charset="-79"/>
                <a:cs typeface="Aharoni" panose="02010803020104030203" pitchFamily="2" charset="-79"/>
              </a:rPr>
              <a:t>Figurative Language and Structure</a:t>
            </a:r>
          </a:p>
          <a:p>
            <a:pPr>
              <a:lnSpc>
                <a:spcPct val="100000"/>
              </a:lnSpc>
              <a:spcBef>
                <a:spcPts val="0"/>
              </a:spcBef>
            </a:pPr>
            <a:r>
              <a:rPr lang="en-US" sz="1300" b="1" dirty="0">
                <a:solidFill>
                  <a:schemeClr val="tx1"/>
                </a:solidFill>
                <a:latin typeface="Aptos Narrow" panose="020B0004020202020204" pitchFamily="34" charset="0"/>
              </a:rPr>
              <a:t>Conceit</a:t>
            </a:r>
            <a:r>
              <a:rPr lang="en-US" sz="1100" dirty="0">
                <a:solidFill>
                  <a:srgbClr val="0070C0"/>
                </a:solidFill>
                <a:latin typeface="Aptos Narrow" panose="020B0004020202020204" pitchFamily="34" charset="0"/>
              </a:rPr>
              <a:t> </a:t>
            </a:r>
            <a:r>
              <a:rPr lang="en-US" sz="1100" b="1" dirty="0">
                <a:solidFill>
                  <a:schemeClr val="tx1"/>
                </a:solidFill>
                <a:latin typeface="Aptos Narrow" panose="020B0004020202020204" pitchFamily="34" charset="0"/>
              </a:rPr>
              <a:t>(Extended Metaphors)</a:t>
            </a:r>
          </a:p>
          <a:p>
            <a:pPr>
              <a:lnSpc>
                <a:spcPct val="100000"/>
              </a:lnSpc>
              <a:spcBef>
                <a:spcPts val="0"/>
              </a:spcBef>
            </a:pPr>
            <a:r>
              <a:rPr lang="en-US" sz="1100" b="1" dirty="0">
                <a:solidFill>
                  <a:srgbClr val="73292A"/>
                </a:solidFill>
                <a:latin typeface="Aptos Narrow" panose="020B0004020202020204" pitchFamily="34" charset="0"/>
              </a:rPr>
              <a:t>   Coming-of-Age</a:t>
            </a:r>
          </a:p>
          <a:p>
            <a:pPr>
              <a:lnSpc>
                <a:spcPct val="100000"/>
              </a:lnSpc>
              <a:spcBef>
                <a:spcPts val="0"/>
              </a:spcBef>
            </a:pPr>
            <a:r>
              <a:rPr lang="en-US" sz="1100" b="1" dirty="0">
                <a:solidFill>
                  <a:srgbClr val="73292A"/>
                </a:solidFill>
                <a:latin typeface="Aptos Narrow" panose="020B0004020202020204" pitchFamily="34" charset="0"/>
              </a:rPr>
              <a:t>   Circle-of-Life (new baby in the crib; child in a coffin)</a:t>
            </a:r>
          </a:p>
          <a:p>
            <a:pPr>
              <a:lnSpc>
                <a:spcPct val="100000"/>
              </a:lnSpc>
              <a:spcBef>
                <a:spcPts val="0"/>
              </a:spcBef>
            </a:pPr>
            <a:r>
              <a:rPr lang="en-US" sz="1100" b="1" dirty="0">
                <a:solidFill>
                  <a:srgbClr val="73292A"/>
                </a:solidFill>
                <a:latin typeface="Aptos Narrow" panose="020B0004020202020204" pitchFamily="34" charset="0"/>
              </a:rPr>
              <a:t>   Iambic pentameter </a:t>
            </a:r>
          </a:p>
          <a:p>
            <a:pPr>
              <a:lnSpc>
                <a:spcPct val="100000"/>
              </a:lnSpc>
              <a:spcBef>
                <a:spcPts val="0"/>
              </a:spcBef>
            </a:pPr>
            <a:r>
              <a:rPr lang="en-US" sz="1100" b="1" dirty="0">
                <a:solidFill>
                  <a:srgbClr val="73292A"/>
                </a:solidFill>
                <a:latin typeface="Aptos Narrow" panose="020B0004020202020204" pitchFamily="34" charset="0"/>
              </a:rPr>
              <a:t>   Stanzas of 3 lines each – an allusion to 3 being the number of completion with a final stanza of a sole, lone line - finality</a:t>
            </a:r>
          </a:p>
          <a:p>
            <a:pPr>
              <a:lnSpc>
                <a:spcPct val="100000"/>
              </a:lnSpc>
              <a:spcBef>
                <a:spcPts val="0"/>
              </a:spcBef>
            </a:pPr>
            <a:r>
              <a:rPr lang="en-US" sz="1300" b="1" u="sng" dirty="0">
                <a:solidFill>
                  <a:schemeClr val="tx1"/>
                </a:solidFill>
                <a:latin typeface="Aharoni" panose="02010803020104030203" pitchFamily="2" charset="-79"/>
                <a:cs typeface="Aharoni" panose="02010803020104030203" pitchFamily="2" charset="-79"/>
              </a:rPr>
              <a:t>Metaphors/Symbols</a:t>
            </a:r>
          </a:p>
          <a:p>
            <a:pPr>
              <a:lnSpc>
                <a:spcPct val="100000"/>
              </a:lnSpc>
              <a:spcBef>
                <a:spcPts val="0"/>
              </a:spcBef>
            </a:pPr>
            <a:r>
              <a:rPr lang="en-US" sz="1100" b="1" dirty="0">
                <a:solidFill>
                  <a:srgbClr val="73292A"/>
                </a:solidFill>
                <a:latin typeface="Aptos Narrow" panose="020B0004020202020204" pitchFamily="34" charset="0"/>
              </a:rPr>
              <a:t>   Handshakes – acknowledgment of adulthood</a:t>
            </a:r>
          </a:p>
          <a:p>
            <a:pPr>
              <a:lnSpc>
                <a:spcPct val="100000"/>
              </a:lnSpc>
              <a:spcBef>
                <a:spcPts val="0"/>
              </a:spcBef>
            </a:pPr>
            <a:r>
              <a:rPr lang="en-US" sz="1100" b="1" dirty="0">
                <a:solidFill>
                  <a:srgbClr val="73292A"/>
                </a:solidFill>
                <a:latin typeface="Aptos Narrow" panose="020B0004020202020204" pitchFamily="34" charset="0"/>
              </a:rPr>
              <a:t>   Candles and flowers – death</a:t>
            </a:r>
          </a:p>
          <a:p>
            <a:pPr>
              <a:lnSpc>
                <a:spcPct val="100000"/>
              </a:lnSpc>
              <a:spcBef>
                <a:spcPts val="0"/>
              </a:spcBef>
            </a:pPr>
            <a:r>
              <a:rPr lang="en-US" sz="1100" b="1" dirty="0">
                <a:solidFill>
                  <a:srgbClr val="73292A"/>
                </a:solidFill>
                <a:latin typeface="Aptos Narrow" panose="020B0004020202020204" pitchFamily="34" charset="0"/>
              </a:rPr>
              <a:t>   “Four-foot box” child death</a:t>
            </a:r>
          </a:p>
          <a:p>
            <a:pPr>
              <a:lnSpc>
                <a:spcPct val="100000"/>
              </a:lnSpc>
              <a:spcBef>
                <a:spcPts val="0"/>
              </a:spcBef>
            </a:pPr>
            <a:r>
              <a:rPr lang="en-US" sz="1100" b="1" dirty="0">
                <a:solidFill>
                  <a:srgbClr val="73292A"/>
                </a:solidFill>
                <a:latin typeface="Aptos Narrow" panose="020B0004020202020204" pitchFamily="34" charset="0"/>
              </a:rPr>
              <a:t>   “No gaudy scar” – tragic accident</a:t>
            </a:r>
          </a:p>
          <a:p>
            <a:pPr>
              <a:lnSpc>
                <a:spcPct val="100000"/>
              </a:lnSpc>
              <a:spcBef>
                <a:spcPts val="0"/>
              </a:spcBef>
            </a:pPr>
            <a:r>
              <a:rPr lang="en-US" sz="1100" b="1" dirty="0">
                <a:solidFill>
                  <a:srgbClr val="73292A"/>
                </a:solidFill>
                <a:latin typeface="Aptos Narrow" panose="020B0004020202020204" pitchFamily="34" charset="0"/>
              </a:rPr>
              <a:t>   College sick bay – childhood trapping; in-between</a:t>
            </a:r>
          </a:p>
          <a:p>
            <a:pPr>
              <a:lnSpc>
                <a:spcPct val="100000"/>
              </a:lnSpc>
              <a:spcBef>
                <a:spcPts val="0"/>
              </a:spcBef>
            </a:pPr>
            <a:r>
              <a:rPr lang="en-US" sz="1300" b="1" u="sng" dirty="0">
                <a:solidFill>
                  <a:schemeClr val="tx1"/>
                </a:solidFill>
                <a:latin typeface="Aharoni" panose="02010803020104030203" pitchFamily="2" charset="-79"/>
                <a:cs typeface="Aharoni" panose="02010803020104030203" pitchFamily="2" charset="-79"/>
              </a:rPr>
              <a:t>Images</a:t>
            </a:r>
            <a:r>
              <a:rPr lang="en-US" sz="1100" b="1" dirty="0">
                <a:solidFill>
                  <a:schemeClr val="tx1"/>
                </a:solidFill>
                <a:latin typeface="Aptos Narrow" panose="020B0004020202020204" pitchFamily="34" charset="0"/>
              </a:rPr>
              <a:t> </a:t>
            </a:r>
            <a:r>
              <a:rPr lang="en-US" sz="1100" dirty="0">
                <a:solidFill>
                  <a:srgbClr val="0070C0"/>
                </a:solidFill>
                <a:latin typeface="Aptos Narrow" panose="020B0004020202020204" pitchFamily="34" charset="0"/>
              </a:rPr>
              <a:t> </a:t>
            </a:r>
          </a:p>
          <a:p>
            <a:pPr>
              <a:lnSpc>
                <a:spcPct val="100000"/>
              </a:lnSpc>
              <a:spcBef>
                <a:spcPts val="0"/>
              </a:spcBef>
            </a:pPr>
            <a:r>
              <a:rPr lang="en-US" sz="1100" b="1" dirty="0">
                <a:solidFill>
                  <a:srgbClr val="73292A"/>
                </a:solidFill>
                <a:latin typeface="Aptos Narrow" panose="020B0004020202020204" pitchFamily="34" charset="0"/>
              </a:rPr>
              <a:t>sat all morning</a:t>
            </a:r>
          </a:p>
          <a:p>
            <a:pPr>
              <a:lnSpc>
                <a:spcPct val="100000"/>
              </a:lnSpc>
              <a:spcBef>
                <a:spcPts val="0"/>
              </a:spcBef>
            </a:pPr>
            <a:r>
              <a:rPr lang="en-US" sz="1100" b="1" dirty="0">
                <a:solidFill>
                  <a:srgbClr val="73292A"/>
                </a:solidFill>
                <a:latin typeface="Aptos Narrow" panose="020B0004020202020204" pitchFamily="34" charset="0"/>
              </a:rPr>
              <a:t>counting bells knelling</a:t>
            </a:r>
          </a:p>
          <a:p>
            <a:pPr>
              <a:lnSpc>
                <a:spcPct val="100000"/>
              </a:lnSpc>
              <a:spcBef>
                <a:spcPts val="0"/>
              </a:spcBef>
            </a:pPr>
            <a:r>
              <a:rPr lang="en-US" sz="1100" b="1" dirty="0">
                <a:solidFill>
                  <a:srgbClr val="73292A"/>
                </a:solidFill>
                <a:latin typeface="Aptos Narrow" panose="020B0004020202020204" pitchFamily="34" charset="0"/>
              </a:rPr>
              <a:t>father crying</a:t>
            </a:r>
          </a:p>
          <a:p>
            <a:pPr>
              <a:lnSpc>
                <a:spcPct val="100000"/>
              </a:lnSpc>
              <a:spcBef>
                <a:spcPts val="0"/>
              </a:spcBef>
            </a:pPr>
            <a:r>
              <a:rPr lang="en-US" sz="1100" b="1" dirty="0">
                <a:solidFill>
                  <a:srgbClr val="73292A"/>
                </a:solidFill>
                <a:latin typeface="Aptos Narrow" panose="020B0004020202020204" pitchFamily="34" charset="0"/>
              </a:rPr>
              <a:t>baby cooed and laughed and rocked the pram</a:t>
            </a:r>
          </a:p>
          <a:p>
            <a:pPr>
              <a:lnSpc>
                <a:spcPct val="100000"/>
              </a:lnSpc>
              <a:spcBef>
                <a:spcPts val="0"/>
              </a:spcBef>
            </a:pPr>
            <a:r>
              <a:rPr lang="en-US" sz="1100" b="1" dirty="0">
                <a:solidFill>
                  <a:srgbClr val="73292A"/>
                </a:solidFill>
                <a:latin typeface="Aptos Narrow" panose="020B0004020202020204" pitchFamily="34" charset="0"/>
              </a:rPr>
              <a:t>old men standing up</a:t>
            </a:r>
          </a:p>
          <a:p>
            <a:pPr>
              <a:lnSpc>
                <a:spcPct val="100000"/>
              </a:lnSpc>
              <a:spcBef>
                <a:spcPts val="0"/>
              </a:spcBef>
            </a:pPr>
            <a:r>
              <a:rPr lang="en-US" sz="1100" b="1" dirty="0">
                <a:solidFill>
                  <a:srgbClr val="73292A"/>
                </a:solidFill>
                <a:latin typeface="Aptos Narrow" panose="020B0004020202020204" pitchFamily="34" charset="0"/>
              </a:rPr>
              <a:t>Whispers</a:t>
            </a:r>
          </a:p>
          <a:p>
            <a:pPr>
              <a:lnSpc>
                <a:spcPct val="100000"/>
              </a:lnSpc>
              <a:spcBef>
                <a:spcPts val="0"/>
              </a:spcBef>
            </a:pPr>
            <a:r>
              <a:rPr lang="en-US" sz="1100" b="1" dirty="0">
                <a:solidFill>
                  <a:srgbClr val="73292A"/>
                </a:solidFill>
                <a:latin typeface="Aptos Narrow" panose="020B0004020202020204" pitchFamily="34" charset="0"/>
              </a:rPr>
              <a:t>mother…coughed out angry tearless sighs</a:t>
            </a:r>
          </a:p>
          <a:p>
            <a:pPr>
              <a:lnSpc>
                <a:spcPct val="100000"/>
              </a:lnSpc>
              <a:spcBef>
                <a:spcPts val="0"/>
              </a:spcBef>
            </a:pPr>
            <a:r>
              <a:rPr lang="en-US" sz="1100" b="1" dirty="0">
                <a:solidFill>
                  <a:srgbClr val="73292A"/>
                </a:solidFill>
                <a:latin typeface="Aptos Narrow" panose="020B0004020202020204" pitchFamily="34" charset="0"/>
              </a:rPr>
              <a:t>corpse stanched and bandages</a:t>
            </a:r>
          </a:p>
          <a:p>
            <a:pPr>
              <a:lnSpc>
                <a:spcPct val="100000"/>
              </a:lnSpc>
              <a:spcBef>
                <a:spcPts val="0"/>
              </a:spcBef>
            </a:pPr>
            <a:r>
              <a:rPr lang="en-US" sz="1100" b="1" dirty="0">
                <a:solidFill>
                  <a:srgbClr val="73292A"/>
                </a:solidFill>
                <a:latin typeface="Aptos Narrow" panose="020B0004020202020204" pitchFamily="34" charset="0"/>
              </a:rPr>
              <a:t>snowdrops and candles soothed</a:t>
            </a:r>
          </a:p>
          <a:p>
            <a:pPr>
              <a:lnSpc>
                <a:spcPct val="100000"/>
              </a:lnSpc>
              <a:spcBef>
                <a:spcPts val="0"/>
              </a:spcBef>
            </a:pPr>
            <a:r>
              <a:rPr lang="en-US" sz="1100" b="1" dirty="0">
                <a:solidFill>
                  <a:srgbClr val="73292A"/>
                </a:solidFill>
                <a:latin typeface="Aptos Narrow" panose="020B0004020202020204" pitchFamily="34" charset="0"/>
              </a:rPr>
              <a:t>paler now </a:t>
            </a:r>
          </a:p>
          <a:p>
            <a:pPr>
              <a:lnSpc>
                <a:spcPct val="100000"/>
              </a:lnSpc>
              <a:spcBef>
                <a:spcPts val="0"/>
              </a:spcBef>
            </a:pPr>
            <a:r>
              <a:rPr lang="en-US" sz="1100" b="1" dirty="0">
                <a:solidFill>
                  <a:srgbClr val="73292A"/>
                </a:solidFill>
                <a:latin typeface="Aptos Narrow" panose="020B0004020202020204" pitchFamily="34" charset="0"/>
              </a:rPr>
              <a:t>poppy bruise on his left temple four-foot box</a:t>
            </a:r>
          </a:p>
          <a:p>
            <a:pPr>
              <a:lnSpc>
                <a:spcPct val="100000"/>
              </a:lnSpc>
              <a:spcBef>
                <a:spcPts val="0"/>
              </a:spcBef>
            </a:pPr>
            <a:r>
              <a:rPr lang="en-US" sz="1100" b="1" dirty="0">
                <a:solidFill>
                  <a:srgbClr val="73292A"/>
                </a:solidFill>
                <a:latin typeface="Aptos Narrow" panose="020B0004020202020204" pitchFamily="34" charset="0"/>
              </a:rPr>
              <a:t>bumper knocked him clear</a:t>
            </a:r>
          </a:p>
          <a:p>
            <a:pPr>
              <a:lnSpc>
                <a:spcPct val="100000"/>
              </a:lnSpc>
              <a:spcBef>
                <a:spcPts val="0"/>
              </a:spcBef>
            </a:pPr>
            <a:r>
              <a:rPr lang="en-US" sz="1100" b="1" dirty="0">
                <a:solidFill>
                  <a:srgbClr val="73292A"/>
                </a:solidFill>
                <a:latin typeface="Aptos Narrow" panose="020B0004020202020204" pitchFamily="34" charset="0"/>
              </a:rPr>
              <a:t>a foot for every year</a:t>
            </a:r>
          </a:p>
          <a:p>
            <a:pPr>
              <a:lnSpc>
                <a:spcPct val="100000"/>
              </a:lnSpc>
              <a:spcBef>
                <a:spcPts val="0"/>
              </a:spcBef>
            </a:pPr>
            <a:endParaRPr lang="en-US" sz="1100" dirty="0">
              <a:solidFill>
                <a:srgbClr val="0070C0"/>
              </a:solidFill>
              <a:latin typeface="Aptos Narrow" panose="020B0004020202020204" pitchFamily="34" charset="0"/>
            </a:endParaRPr>
          </a:p>
          <a:p>
            <a:pPr>
              <a:lnSpc>
                <a:spcPct val="100000"/>
              </a:lnSpc>
              <a:spcBef>
                <a:spcPts val="0"/>
              </a:spcBef>
            </a:pPr>
            <a:endParaRPr lang="en-US" sz="1100" dirty="0">
              <a:solidFill>
                <a:srgbClr val="0070C0"/>
              </a:solidFill>
              <a:latin typeface="Aptos Narrow" panose="020B0004020202020204" pitchFamily="34" charset="0"/>
            </a:endParaRPr>
          </a:p>
          <a:p>
            <a:pPr>
              <a:lnSpc>
                <a:spcPct val="100000"/>
              </a:lnSpc>
              <a:spcBef>
                <a:spcPts val="0"/>
              </a:spcBef>
            </a:pPr>
            <a:endParaRPr lang="en-US" sz="1100" dirty="0">
              <a:solidFill>
                <a:srgbClr val="0070C0"/>
              </a:solidFill>
              <a:latin typeface="Aptos Narrow" panose="020B0004020202020204" pitchFamily="34" charset="0"/>
            </a:endParaRPr>
          </a:p>
          <a:p>
            <a:endParaRPr lang="en-US" sz="1100" dirty="0">
              <a:solidFill>
                <a:srgbClr val="002060"/>
              </a:solidFill>
              <a:latin typeface="Aptos Narrow" panose="020B0004020202020204" pitchFamily="34" charset="0"/>
            </a:endParaRPr>
          </a:p>
        </p:txBody>
      </p:sp>
      <p:sp>
        <p:nvSpPr>
          <p:cNvPr id="9" name="Rectangle 2">
            <a:extLst>
              <a:ext uri="{FF2B5EF4-FFF2-40B4-BE49-F238E27FC236}">
                <a16:creationId xmlns:a16="http://schemas.microsoft.com/office/drawing/2014/main" id="{6300AD81-2835-C9FE-8CAE-14B344F1D0C6}"/>
              </a:ext>
            </a:extLst>
          </p:cNvPr>
          <p:cNvSpPr>
            <a:spLocks noGrp="1" noChangeArrowheads="1"/>
          </p:cNvSpPr>
          <p:nvPr>
            <p:ph sz="quarter" idx="12"/>
          </p:nvPr>
        </p:nvSpPr>
        <p:spPr bwMode="auto">
          <a:xfrm>
            <a:off x="150921" y="1823718"/>
            <a:ext cx="5140170" cy="5257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23805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u="none" strike="noStrike" cap="none" normalizeH="0" baseline="0" dirty="0">
                <a:ln>
                  <a:noFill/>
                </a:ln>
                <a:solidFill>
                  <a:schemeClr val="tx1"/>
                </a:solidFill>
                <a:effectLst/>
                <a:latin typeface="ADLaM Display" panose="02010000000000000000" pitchFamily="2" charset="0"/>
                <a:ea typeface="ADLaM Display" panose="02010000000000000000" pitchFamily="2" charset="0"/>
                <a:cs typeface="ADLaM Display" panose="02010000000000000000" pitchFamily="2" charset="0"/>
              </a:rPr>
              <a:t>Midterm Break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000" b="1" dirty="0">
                <a:solidFill>
                  <a:schemeClr val="tx1"/>
                </a:solidFill>
                <a:latin typeface="ADLaM Display" panose="02010000000000000000" pitchFamily="2" charset="0"/>
                <a:ea typeface="ADLaM Display" panose="02010000000000000000" pitchFamily="2" charset="0"/>
                <a:cs typeface="ADLaM Display" panose="02010000000000000000" pitchFamily="2" charset="0"/>
              </a:rPr>
              <a:t>by Seamus Heaney</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1" u="none" strike="noStrike" cap="none" normalizeH="0" baseline="0" dirty="0">
              <a:ln>
                <a:noFill/>
              </a:ln>
              <a:solidFill>
                <a:srgbClr val="0070C0"/>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u="none" strike="noStrike" cap="none" normalizeH="0" baseline="0" dirty="0">
                <a:ln>
                  <a:noFill/>
                </a:ln>
                <a:solidFill>
                  <a:schemeClr val="tx1"/>
                </a:solidFill>
                <a:effectLst/>
                <a:latin typeface="ADLaM Display" panose="02010000000000000000" pitchFamily="2" charset="0"/>
                <a:ea typeface="ADLaM Display" panose="02010000000000000000" pitchFamily="2" charset="0"/>
                <a:cs typeface="ADLaM Display" panose="02010000000000000000" pitchFamily="2" charset="0"/>
              </a:rPr>
              <a:t>I sat all morning in the college sick bay</a:t>
            </a:r>
            <a:br>
              <a:rPr kumimoji="0" lang="en-US" altLang="en-US" sz="1000" b="1" u="none" strike="noStrike" cap="none" normalizeH="0" baseline="0" dirty="0">
                <a:ln>
                  <a:noFill/>
                </a:ln>
                <a:solidFill>
                  <a:schemeClr val="tx1"/>
                </a:solidFill>
                <a:effectLst/>
                <a:latin typeface="ADLaM Display" panose="02010000000000000000" pitchFamily="2" charset="0"/>
                <a:ea typeface="ADLaM Display" panose="02010000000000000000" pitchFamily="2" charset="0"/>
                <a:cs typeface="ADLaM Display" panose="02010000000000000000" pitchFamily="2" charset="0"/>
              </a:rPr>
            </a:br>
            <a:r>
              <a:rPr kumimoji="0" lang="en-US" altLang="en-US" sz="1000" b="1" u="none" strike="noStrike" cap="none" normalizeH="0" baseline="0" dirty="0">
                <a:ln>
                  <a:noFill/>
                </a:ln>
                <a:solidFill>
                  <a:schemeClr val="tx1"/>
                </a:solidFill>
                <a:effectLst/>
                <a:latin typeface="ADLaM Display" panose="02010000000000000000" pitchFamily="2" charset="0"/>
                <a:ea typeface="ADLaM Display" panose="02010000000000000000" pitchFamily="2" charset="0"/>
                <a:cs typeface="ADLaM Display" panose="02010000000000000000" pitchFamily="2" charset="0"/>
              </a:rPr>
              <a:t>Counting bells knelling classes to a close.</a:t>
            </a:r>
            <a:br>
              <a:rPr kumimoji="0" lang="en-US" altLang="en-US" sz="1000" b="1" u="none" strike="noStrike" cap="none" normalizeH="0" baseline="0" dirty="0">
                <a:ln>
                  <a:noFill/>
                </a:ln>
                <a:solidFill>
                  <a:schemeClr val="tx1"/>
                </a:solidFill>
                <a:effectLst/>
                <a:latin typeface="ADLaM Display" panose="02010000000000000000" pitchFamily="2" charset="0"/>
                <a:ea typeface="ADLaM Display" panose="02010000000000000000" pitchFamily="2" charset="0"/>
                <a:cs typeface="ADLaM Display" panose="02010000000000000000" pitchFamily="2" charset="0"/>
              </a:rPr>
            </a:br>
            <a: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t>At two o'clock our neighbours drove me home.</a:t>
            </a:r>
            <a:b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br>
            <a: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t> </a:t>
            </a:r>
            <a:b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br>
            <a: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t>In the porch I met my father crying —</a:t>
            </a:r>
            <a:b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br>
            <a: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t>He had always taken funerals in his stride —</a:t>
            </a:r>
            <a:b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br>
            <a: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t>And Big Jim Evans saying it was a hard blow.</a:t>
            </a:r>
            <a:b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br>
            <a: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t> </a:t>
            </a:r>
            <a:b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br>
            <a: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t>The baby cooed and laughed and rocked the pram</a:t>
            </a:r>
            <a:b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br>
            <a: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t>When I came in, and I was embarrassed</a:t>
            </a:r>
            <a:b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br>
            <a: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t>By old men standing up to shake my hand</a:t>
            </a:r>
            <a:b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br>
            <a: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t> </a:t>
            </a:r>
            <a:b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br>
            <a: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t>And tell me they were 'sorry for my trouble'.</a:t>
            </a:r>
            <a:b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br>
            <a: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t>Whispers informed strangers I was the eldest,</a:t>
            </a:r>
            <a:b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br>
            <a: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t>Away at school, as my mother held my hand</a:t>
            </a:r>
            <a:b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br>
            <a: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t> </a:t>
            </a:r>
            <a:b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br>
            <a: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t>In hers and coughed out angry tearless sighs.</a:t>
            </a:r>
            <a:b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br>
            <a: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t>At ten o'clock the ambulance arrived</a:t>
            </a:r>
            <a:b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br>
            <a: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t>With the corpse, stanched and bandaged by the nurses.</a:t>
            </a:r>
            <a:b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br>
            <a: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t> </a:t>
            </a:r>
            <a:b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br>
            <a: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t>Next morning I went up into the room. Snowdrops</a:t>
            </a:r>
            <a:b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br>
            <a: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t>And candles soothed the bedside; I saw him</a:t>
            </a:r>
            <a:b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br>
            <a: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t>For the first time in six weeks. Paler now,</a:t>
            </a:r>
            <a:b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br>
            <a: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t> </a:t>
            </a:r>
            <a:b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br>
            <a: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t>Wearing a poppy bruise on his left temple,</a:t>
            </a:r>
            <a:b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br>
            <a: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t>He lay in the four-foot box as in his cot.</a:t>
            </a:r>
            <a:b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br>
            <a: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t>No gaudy scars, the bumper knocked him clear.</a:t>
            </a:r>
            <a:b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br>
            <a: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t> </a:t>
            </a:r>
            <a:b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br>
            <a:r>
              <a:rPr kumimoji="0" lang="en-US" altLang="en-US" sz="1000" b="1" u="none" strike="noStrike" cap="none" normalizeH="0" baseline="0" dirty="0">
                <a:ln>
                  <a:noFill/>
                </a:ln>
                <a:solidFill>
                  <a:srgbClr val="303030"/>
                </a:solidFill>
                <a:effectLst/>
                <a:latin typeface="ADLaM Display" panose="02010000000000000000" pitchFamily="2" charset="0"/>
                <a:ea typeface="ADLaM Display" panose="02010000000000000000" pitchFamily="2" charset="0"/>
                <a:cs typeface="ADLaM Display" panose="02010000000000000000" pitchFamily="2" charset="0"/>
              </a:rPr>
              <a:t>A four-foot box, a foot for every year.</a:t>
            </a:r>
            <a:r>
              <a:rPr kumimoji="0" lang="en-US" altLang="en-US" sz="1100" b="1" u="none" strike="noStrike" cap="none" normalizeH="0" baseline="0" dirty="0">
                <a:ln>
                  <a:noFill/>
                </a:ln>
                <a:solidFill>
                  <a:schemeClr val="tx1"/>
                </a:solidFill>
                <a:effectLst/>
                <a:latin typeface="ADLaM Display" panose="02010000000000000000" pitchFamily="2" charset="0"/>
                <a:ea typeface="ADLaM Display" panose="02010000000000000000" pitchFamily="2" charset="0"/>
                <a:cs typeface="ADLaM Display" panose="02010000000000000000" pitchFamily="2" charset="0"/>
              </a:rPr>
              <a:t> </a:t>
            </a:r>
            <a:endParaRPr kumimoji="0" lang="en-US" altLang="en-US" sz="1800" b="1" u="none" strike="noStrike" cap="none" normalizeH="0" baseline="0" dirty="0">
              <a:ln>
                <a:noFill/>
              </a:ln>
              <a:solidFill>
                <a:schemeClr val="tx1"/>
              </a:solidFill>
              <a:effectLst/>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30133433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443C06-A530-329A-9ECC-3E0484827D92}"/>
              </a:ext>
            </a:extLst>
          </p:cNvPr>
          <p:cNvSpPr>
            <a:spLocks noGrp="1"/>
          </p:cNvSpPr>
          <p:nvPr>
            <p:ph type="title"/>
          </p:nvPr>
        </p:nvSpPr>
        <p:spPr>
          <a:xfrm>
            <a:off x="10200442" y="136525"/>
            <a:ext cx="2261231" cy="6219825"/>
          </a:xfrm>
        </p:spPr>
        <p:txBody>
          <a:bodyPr>
            <a:normAutofit/>
          </a:bodyPr>
          <a:lstStyle/>
          <a:p>
            <a:pPr algn="ctr"/>
            <a:r>
              <a:rPr lang="en-US" sz="6600" b="1" dirty="0">
                <a:solidFill>
                  <a:schemeClr val="accent2">
                    <a:lumMod val="40000"/>
                    <a:lumOff val="60000"/>
                  </a:schemeClr>
                </a:solidFill>
                <a:latin typeface="Sweetly Broken" pitchFamily="2" charset="0"/>
              </a:rPr>
              <a:t>Example #2</a:t>
            </a:r>
          </a:p>
        </p:txBody>
      </p:sp>
      <p:sp>
        <p:nvSpPr>
          <p:cNvPr id="10" name="Content Placeholder 9">
            <a:extLst>
              <a:ext uri="{FF2B5EF4-FFF2-40B4-BE49-F238E27FC236}">
                <a16:creationId xmlns:a16="http://schemas.microsoft.com/office/drawing/2014/main" id="{ED45388B-F6C6-3BAE-BC81-AD233BEC8586}"/>
              </a:ext>
            </a:extLst>
          </p:cNvPr>
          <p:cNvSpPr>
            <a:spLocks noGrp="1"/>
          </p:cNvSpPr>
          <p:nvPr>
            <p:ph sz="quarter" idx="12"/>
          </p:nvPr>
        </p:nvSpPr>
        <p:spPr>
          <a:xfrm>
            <a:off x="293495" y="215282"/>
            <a:ext cx="2982365" cy="858915"/>
          </a:xfrm>
        </p:spPr>
        <p:txBody>
          <a:bodyPr/>
          <a:lstStyle/>
          <a:p>
            <a:pPr marL="0" indent="0" algn="ctr">
              <a:buNone/>
            </a:pPr>
            <a:r>
              <a:rPr lang="en-US" dirty="0">
                <a:latin typeface="Astral Sisters" pitchFamily="2" charset="0"/>
              </a:rPr>
              <a:t>Metaphors</a:t>
            </a:r>
          </a:p>
          <a:p>
            <a:pPr marL="0" indent="0" algn="ctr">
              <a:buNone/>
            </a:pPr>
            <a:r>
              <a:rPr lang="en-US" sz="1400" dirty="0">
                <a:solidFill>
                  <a:schemeClr val="tx1"/>
                </a:solidFill>
              </a:rPr>
              <a:t>By Sylvia Plath</a:t>
            </a:r>
          </a:p>
        </p:txBody>
      </p:sp>
      <p:sp>
        <p:nvSpPr>
          <p:cNvPr id="3" name="Slide Number Placeholder 2">
            <a:extLst>
              <a:ext uri="{FF2B5EF4-FFF2-40B4-BE49-F238E27FC236}">
                <a16:creationId xmlns:a16="http://schemas.microsoft.com/office/drawing/2014/main" id="{4302C321-51E3-42FB-272E-92F2DCF5A916}"/>
              </a:ext>
            </a:extLst>
          </p:cNvPr>
          <p:cNvSpPr>
            <a:spLocks noGrp="1"/>
          </p:cNvSpPr>
          <p:nvPr>
            <p:ph type="sldNum" sz="quarter" idx="11"/>
          </p:nvPr>
        </p:nvSpPr>
        <p:spPr>
          <a:xfrm>
            <a:off x="10635996" y="6356350"/>
            <a:ext cx="784860" cy="365125"/>
          </a:xfrm>
        </p:spPr>
        <p:txBody>
          <a:bodyPr/>
          <a:lstStyle/>
          <a:p>
            <a:fld id="{294A09A9-5501-47C1-A89A-A340965A2BE2}" type="slidenum">
              <a:rPr lang="en-US" smtClean="0"/>
              <a:pPr/>
              <a:t>10</a:t>
            </a:fld>
            <a:endParaRPr lang="en-US" dirty="0"/>
          </a:p>
        </p:txBody>
      </p:sp>
      <p:sp>
        <p:nvSpPr>
          <p:cNvPr id="7" name="TextBox 6">
            <a:extLst>
              <a:ext uri="{FF2B5EF4-FFF2-40B4-BE49-F238E27FC236}">
                <a16:creationId xmlns:a16="http://schemas.microsoft.com/office/drawing/2014/main" id="{E0353C70-3027-AE3D-7DDE-90C8B0D79A43}"/>
              </a:ext>
            </a:extLst>
          </p:cNvPr>
          <p:cNvSpPr txBox="1"/>
          <p:nvPr/>
        </p:nvSpPr>
        <p:spPr>
          <a:xfrm>
            <a:off x="792332" y="949910"/>
            <a:ext cx="4114800" cy="2031325"/>
          </a:xfrm>
          <a:prstGeom prst="rect">
            <a:avLst/>
          </a:prstGeom>
          <a:noFill/>
        </p:spPr>
        <p:txBody>
          <a:bodyPr wrap="square">
            <a:spAutoFit/>
          </a:bodyPr>
          <a:lstStyle/>
          <a:p>
            <a:r>
              <a:rPr lang="en-US" sz="1400" b="0" i="0" dirty="0">
                <a:solidFill>
                  <a:srgbClr val="181818"/>
                </a:solidFill>
                <a:effectLst/>
                <a:latin typeface="minion-pro"/>
              </a:rPr>
              <a:t>I’m a riddle in nine syllables,</a:t>
            </a:r>
            <a:br>
              <a:rPr lang="en-US" sz="1400" dirty="0"/>
            </a:br>
            <a:r>
              <a:rPr lang="en-US" sz="1400" b="0" i="0" dirty="0">
                <a:solidFill>
                  <a:srgbClr val="181818"/>
                </a:solidFill>
                <a:effectLst/>
                <a:latin typeface="minion-pro"/>
              </a:rPr>
              <a:t>An elephant, a ponderous house,</a:t>
            </a:r>
            <a:br>
              <a:rPr lang="en-US" sz="1400" dirty="0"/>
            </a:br>
            <a:r>
              <a:rPr lang="en-US" sz="1400" b="0" i="0" dirty="0">
                <a:solidFill>
                  <a:srgbClr val="181818"/>
                </a:solidFill>
                <a:effectLst/>
                <a:latin typeface="minion-pro"/>
              </a:rPr>
              <a:t>A melon strolling on two tendrils.</a:t>
            </a:r>
            <a:br>
              <a:rPr lang="en-US" sz="1400" dirty="0"/>
            </a:br>
            <a:r>
              <a:rPr lang="en-US" sz="1400" b="0" i="0" dirty="0">
                <a:solidFill>
                  <a:srgbClr val="181818"/>
                </a:solidFill>
                <a:effectLst/>
                <a:latin typeface="minion-pro"/>
              </a:rPr>
              <a:t>O red fruit, ivory, fine timbers!</a:t>
            </a:r>
            <a:br>
              <a:rPr lang="en-US" sz="1400" dirty="0"/>
            </a:br>
            <a:r>
              <a:rPr lang="en-US" sz="1400" b="0" i="0" dirty="0">
                <a:solidFill>
                  <a:srgbClr val="181818"/>
                </a:solidFill>
                <a:effectLst/>
                <a:latin typeface="minion-pro"/>
              </a:rPr>
              <a:t>This loaf’s big with its yeasty rising.</a:t>
            </a:r>
            <a:br>
              <a:rPr lang="en-US" sz="1400" dirty="0"/>
            </a:br>
            <a:r>
              <a:rPr lang="en-US" sz="1400" b="0" i="0" dirty="0">
                <a:solidFill>
                  <a:srgbClr val="181818"/>
                </a:solidFill>
                <a:effectLst/>
                <a:latin typeface="minion-pro"/>
              </a:rPr>
              <a:t>Money’s new-minted in this fat purse.</a:t>
            </a:r>
            <a:br>
              <a:rPr lang="en-US" sz="1400" dirty="0"/>
            </a:br>
            <a:r>
              <a:rPr lang="en-US" sz="1400" b="0" i="0" dirty="0">
                <a:solidFill>
                  <a:srgbClr val="181818"/>
                </a:solidFill>
                <a:effectLst/>
                <a:latin typeface="minion-pro"/>
              </a:rPr>
              <a:t>I’m a means, a stage, a cow in calf.</a:t>
            </a:r>
            <a:br>
              <a:rPr lang="en-US" sz="1400" dirty="0"/>
            </a:br>
            <a:r>
              <a:rPr lang="en-US" sz="1400" b="0" i="0" dirty="0">
                <a:solidFill>
                  <a:srgbClr val="181818"/>
                </a:solidFill>
                <a:effectLst/>
                <a:latin typeface="minion-pro"/>
              </a:rPr>
              <a:t>I’ve eaten a bag of green apples,</a:t>
            </a:r>
            <a:br>
              <a:rPr lang="en-US" sz="1400" dirty="0"/>
            </a:br>
            <a:r>
              <a:rPr lang="en-US" sz="1400" b="0" i="0" dirty="0">
                <a:solidFill>
                  <a:srgbClr val="181818"/>
                </a:solidFill>
                <a:effectLst/>
                <a:latin typeface="minion-pro"/>
              </a:rPr>
              <a:t>Boarded the train there’s no getting off.</a:t>
            </a:r>
            <a:endParaRPr lang="en-US" sz="1400" dirty="0"/>
          </a:p>
        </p:txBody>
      </p:sp>
      <p:sp>
        <p:nvSpPr>
          <p:cNvPr id="8" name="TextBox 7">
            <a:extLst>
              <a:ext uri="{FF2B5EF4-FFF2-40B4-BE49-F238E27FC236}">
                <a16:creationId xmlns:a16="http://schemas.microsoft.com/office/drawing/2014/main" id="{E8193910-82B2-D6FE-AE3D-0B288B2D6646}"/>
              </a:ext>
            </a:extLst>
          </p:cNvPr>
          <p:cNvSpPr txBox="1"/>
          <p:nvPr/>
        </p:nvSpPr>
        <p:spPr>
          <a:xfrm>
            <a:off x="3920585" y="215282"/>
            <a:ext cx="5447205" cy="6463308"/>
          </a:xfrm>
          <a:prstGeom prst="rect">
            <a:avLst/>
          </a:prstGeom>
          <a:noFill/>
        </p:spPr>
        <p:txBody>
          <a:bodyPr wrap="square" rtlCol="0">
            <a:spAutoFit/>
          </a:bodyPr>
          <a:lstStyle/>
          <a:p>
            <a:r>
              <a:rPr lang="en-US" sz="1100" b="1"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Sound Devices:</a:t>
            </a:r>
          </a:p>
          <a:p>
            <a:r>
              <a:rPr lang="en-US" sz="1100" dirty="0">
                <a:latin typeface="ADLaM Display" panose="02010000000000000000" pitchFamily="2" charset="0"/>
                <a:ea typeface="ADLaM Display" panose="02010000000000000000" pitchFamily="2" charset="0"/>
                <a:cs typeface="ADLaM Display" panose="02010000000000000000" pitchFamily="2" charset="0"/>
              </a:rPr>
              <a:t>	</a:t>
            </a:r>
            <a:r>
              <a:rPr lang="en-US" sz="1000" dirty="0">
                <a:latin typeface="ADLaM Display" panose="02010000000000000000" pitchFamily="2" charset="0"/>
                <a:ea typeface="ADLaM Display" panose="02010000000000000000" pitchFamily="2" charset="0"/>
                <a:cs typeface="ADLaM Display" panose="02010000000000000000" pitchFamily="2" charset="0"/>
              </a:rPr>
              <a:t>This poem is not dominated with sound devices like a typical </a:t>
            </a:r>
          </a:p>
          <a:p>
            <a:r>
              <a:rPr lang="en-US" sz="1000" dirty="0">
                <a:latin typeface="ADLaM Display" panose="02010000000000000000" pitchFamily="2" charset="0"/>
                <a:ea typeface="ADLaM Display" panose="02010000000000000000" pitchFamily="2" charset="0"/>
                <a:cs typeface="ADLaM Display" panose="02010000000000000000" pitchFamily="2" charset="0"/>
              </a:rPr>
              <a:t>	Plath poem is, but we still have plenty:</a:t>
            </a:r>
          </a:p>
          <a:p>
            <a:r>
              <a:rPr lang="en-US" sz="1000" dirty="0">
                <a:latin typeface="ADLaM Display" panose="02010000000000000000" pitchFamily="2" charset="0"/>
                <a:ea typeface="ADLaM Display" panose="02010000000000000000" pitchFamily="2" charset="0"/>
                <a:cs typeface="ADLaM Display" panose="02010000000000000000" pitchFamily="2" charset="0"/>
              </a:rPr>
              <a:t>	</a:t>
            </a:r>
            <a:r>
              <a:rPr lang="en-US" sz="1000" b="1" dirty="0">
                <a:latin typeface="ADLaM Display" panose="02010000000000000000" pitchFamily="2" charset="0"/>
                <a:ea typeface="ADLaM Display" panose="02010000000000000000" pitchFamily="2" charset="0"/>
                <a:cs typeface="ADLaM Display" panose="02010000000000000000" pitchFamily="2" charset="0"/>
              </a:rPr>
              <a:t>consonance</a:t>
            </a:r>
            <a:r>
              <a:rPr lang="en-US" sz="1000" dirty="0">
                <a:latin typeface="ADLaM Display" panose="02010000000000000000" pitchFamily="2" charset="0"/>
                <a:ea typeface="ADLaM Display" panose="02010000000000000000" pitchFamily="2" charset="0"/>
                <a:cs typeface="ADLaM Display" panose="02010000000000000000" pitchFamily="2" charset="0"/>
              </a:rPr>
              <a:t> – “riddle” and “syllables” which also qualifies as</a:t>
            </a:r>
          </a:p>
          <a:p>
            <a:r>
              <a:rPr lang="en-US" sz="1000" dirty="0">
                <a:latin typeface="ADLaM Display" panose="02010000000000000000" pitchFamily="2" charset="0"/>
                <a:ea typeface="ADLaM Display" panose="02010000000000000000" pitchFamily="2" charset="0"/>
                <a:cs typeface="ADLaM Display" panose="02010000000000000000" pitchFamily="2" charset="0"/>
              </a:rPr>
              <a:t>	</a:t>
            </a:r>
            <a:r>
              <a:rPr lang="en-US" sz="1000" b="1" dirty="0">
                <a:latin typeface="ADLaM Display" panose="02010000000000000000" pitchFamily="2" charset="0"/>
                <a:ea typeface="ADLaM Display" panose="02010000000000000000" pitchFamily="2" charset="0"/>
                <a:cs typeface="ADLaM Display" panose="02010000000000000000" pitchFamily="2" charset="0"/>
              </a:rPr>
              <a:t>assonance</a:t>
            </a:r>
            <a:r>
              <a:rPr lang="en-US" sz="1000" dirty="0">
                <a:latin typeface="ADLaM Display" panose="02010000000000000000" pitchFamily="2" charset="0"/>
                <a:ea typeface="ADLaM Display" panose="02010000000000000000" pitchFamily="2" charset="0"/>
                <a:cs typeface="ADLaM Display" panose="02010000000000000000" pitchFamily="2" charset="0"/>
              </a:rPr>
              <a:t> – along with “elephant,” “melon,” “tendrils,” “red,”</a:t>
            </a:r>
          </a:p>
          <a:p>
            <a:r>
              <a:rPr lang="en-US" sz="1000" dirty="0">
                <a:latin typeface="ADLaM Display" panose="02010000000000000000" pitchFamily="2" charset="0"/>
                <a:ea typeface="ADLaM Display" panose="02010000000000000000" pitchFamily="2" charset="0"/>
                <a:cs typeface="ADLaM Display" panose="02010000000000000000" pitchFamily="2" charset="0"/>
              </a:rPr>
              <a:t>	“timbers,” “big,” “minted,” “ponderous house,” “ivory,” “fine,” “	“O,” “loaf,” “yeasty,” “I’m,” “means,” ‘I’ve,” “eaten,” “bag,” 	“apples”</a:t>
            </a:r>
          </a:p>
          <a:p>
            <a:r>
              <a:rPr lang="en-US" sz="1000" dirty="0">
                <a:latin typeface="ADLaM Display" panose="02010000000000000000" pitchFamily="2" charset="0"/>
                <a:ea typeface="ADLaM Display" panose="02010000000000000000" pitchFamily="2" charset="0"/>
                <a:cs typeface="ADLaM Display" panose="02010000000000000000" pitchFamily="2" charset="0"/>
              </a:rPr>
              <a:t>	</a:t>
            </a:r>
            <a:r>
              <a:rPr lang="en-US" sz="1000" b="1" dirty="0">
                <a:latin typeface="ADLaM Display" panose="02010000000000000000" pitchFamily="2" charset="0"/>
                <a:ea typeface="ADLaM Display" panose="02010000000000000000" pitchFamily="2" charset="0"/>
                <a:cs typeface="ADLaM Display" panose="02010000000000000000" pitchFamily="2" charset="0"/>
              </a:rPr>
              <a:t>Monosyllabism</a:t>
            </a:r>
            <a:r>
              <a:rPr lang="en-US" sz="1000" dirty="0">
                <a:latin typeface="ADLaM Display" panose="02010000000000000000" pitchFamily="2" charset="0"/>
                <a:ea typeface="ADLaM Display" panose="02010000000000000000" pitchFamily="2" charset="0"/>
                <a:cs typeface="ADLaM Display" panose="02010000000000000000" pitchFamily="2" charset="0"/>
              </a:rPr>
              <a:t>: </a:t>
            </a:r>
          </a:p>
          <a:p>
            <a:r>
              <a:rPr lang="en-US" sz="1000" dirty="0">
                <a:latin typeface="ADLaM Display" panose="02010000000000000000" pitchFamily="2" charset="0"/>
                <a:ea typeface="ADLaM Display" panose="02010000000000000000" pitchFamily="2" charset="0"/>
                <a:cs typeface="ADLaM Display" panose="02010000000000000000" pitchFamily="2" charset="0"/>
              </a:rPr>
              <a:t>		nine	house	red</a:t>
            </a:r>
          </a:p>
          <a:p>
            <a:r>
              <a:rPr lang="en-US" sz="1000" dirty="0">
                <a:latin typeface="ADLaM Display" panose="02010000000000000000" pitchFamily="2" charset="0"/>
                <a:ea typeface="ADLaM Display" panose="02010000000000000000" pitchFamily="2" charset="0"/>
                <a:cs typeface="ADLaM Display" panose="02010000000000000000" pitchFamily="2" charset="0"/>
              </a:rPr>
              <a:t>		fruit	fine	loaf’s</a:t>
            </a:r>
          </a:p>
          <a:p>
            <a:r>
              <a:rPr lang="en-US" sz="1000" dirty="0">
                <a:latin typeface="ADLaM Display" panose="02010000000000000000" pitchFamily="2" charset="0"/>
                <a:ea typeface="ADLaM Display" panose="02010000000000000000" pitchFamily="2" charset="0"/>
                <a:cs typeface="ADLaM Display" panose="02010000000000000000" pitchFamily="2" charset="0"/>
              </a:rPr>
              <a:t>		big	new	fat</a:t>
            </a:r>
          </a:p>
          <a:p>
            <a:r>
              <a:rPr lang="en-US" sz="1000" dirty="0">
                <a:latin typeface="ADLaM Display" panose="02010000000000000000" pitchFamily="2" charset="0"/>
                <a:ea typeface="ADLaM Display" panose="02010000000000000000" pitchFamily="2" charset="0"/>
                <a:cs typeface="ADLaM Display" panose="02010000000000000000" pitchFamily="2" charset="0"/>
              </a:rPr>
              <a:t>		purse	means	stage</a:t>
            </a:r>
          </a:p>
          <a:p>
            <a:r>
              <a:rPr lang="en-US" sz="1000" dirty="0">
                <a:latin typeface="ADLaM Display" panose="02010000000000000000" pitchFamily="2" charset="0"/>
                <a:ea typeface="ADLaM Display" panose="02010000000000000000" pitchFamily="2" charset="0"/>
                <a:cs typeface="ADLaM Display" panose="02010000000000000000" pitchFamily="2" charset="0"/>
              </a:rPr>
              <a:t>		cow	calf	bag</a:t>
            </a:r>
          </a:p>
          <a:p>
            <a:r>
              <a:rPr lang="en-US" sz="1000" dirty="0">
                <a:latin typeface="ADLaM Display" panose="02010000000000000000" pitchFamily="2" charset="0"/>
                <a:ea typeface="ADLaM Display" panose="02010000000000000000" pitchFamily="2" charset="0"/>
                <a:cs typeface="ADLaM Display" panose="02010000000000000000" pitchFamily="2" charset="0"/>
              </a:rPr>
              <a:t>		green	train	off</a:t>
            </a:r>
            <a:r>
              <a:rPr lang="en-US" sz="1100" dirty="0">
                <a:latin typeface="ADLaM Display" panose="02010000000000000000" pitchFamily="2" charset="0"/>
                <a:ea typeface="ADLaM Display" panose="02010000000000000000" pitchFamily="2" charset="0"/>
                <a:cs typeface="ADLaM Display" panose="02010000000000000000" pitchFamily="2" charset="0"/>
              </a:rPr>
              <a:t>	</a:t>
            </a:r>
          </a:p>
          <a:p>
            <a:r>
              <a:rPr lang="en-US" sz="1100" b="1"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Figurative Language:</a:t>
            </a:r>
          </a:p>
          <a:p>
            <a:r>
              <a:rPr lang="en-US" sz="1000" dirty="0">
                <a:latin typeface="ADLaM Display" panose="02010000000000000000" pitchFamily="2" charset="0"/>
                <a:ea typeface="ADLaM Display" panose="02010000000000000000" pitchFamily="2" charset="0"/>
                <a:cs typeface="ADLaM Display" panose="02010000000000000000" pitchFamily="2" charset="0"/>
              </a:rPr>
              <a:t>The title is “Metaphors”; what numerous things is the speaker comparing?</a:t>
            </a:r>
          </a:p>
          <a:p>
            <a:endParaRPr lang="en-US" sz="1100" b="1" dirty="0">
              <a:latin typeface="ADLaM Display" panose="02010000000000000000" pitchFamily="2" charset="0"/>
              <a:ea typeface="ADLaM Display" panose="02010000000000000000" pitchFamily="2" charset="0"/>
              <a:cs typeface="ADLaM Display" panose="02010000000000000000" pitchFamily="2" charset="0"/>
            </a:endParaRPr>
          </a:p>
          <a:p>
            <a:r>
              <a:rPr lang="en-US" sz="1100" b="1"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Structure: </a:t>
            </a:r>
            <a:r>
              <a:rPr lang="en-US" sz="1000" dirty="0">
                <a:latin typeface="ADLaM Display" panose="02010000000000000000" pitchFamily="2" charset="0"/>
                <a:ea typeface="ADLaM Display" panose="02010000000000000000" pitchFamily="2" charset="0"/>
                <a:cs typeface="ADLaM Display" panose="02010000000000000000" pitchFamily="2" charset="0"/>
              </a:rPr>
              <a:t> How is the structure simple yet complex? Why does this matter?</a:t>
            </a:r>
          </a:p>
          <a:p>
            <a:endParaRPr lang="en-US" sz="1100" b="1" dirty="0">
              <a:solidFill>
                <a:srgbClr val="FF0000"/>
              </a:solidFill>
              <a:latin typeface="ADLaM Display" panose="02010000000000000000" pitchFamily="2" charset="0"/>
              <a:ea typeface="ADLaM Display" panose="02010000000000000000" pitchFamily="2" charset="0"/>
              <a:cs typeface="ADLaM Display" panose="02010000000000000000" pitchFamily="2" charset="0"/>
            </a:endParaRPr>
          </a:p>
          <a:p>
            <a:r>
              <a:rPr lang="en-US" sz="1100" b="1"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How many predicate nominatives does she give herself? What prepositional or verb phrases follows? (If you were to keep this list going, you would find many more.)	</a:t>
            </a:r>
            <a:r>
              <a:rPr lang="en-US" sz="1000" dirty="0">
                <a:latin typeface="ADLaM Display" panose="02010000000000000000" pitchFamily="2" charset="0"/>
                <a:ea typeface="ADLaM Display" panose="02010000000000000000" pitchFamily="2" charset="0"/>
                <a:cs typeface="ADLaM Display" panose="02010000000000000000" pitchFamily="2" charset="0"/>
              </a:rPr>
              <a:t>riddle		in nine syllables	</a:t>
            </a:r>
          </a:p>
          <a:p>
            <a:r>
              <a:rPr lang="en-US" sz="1000" dirty="0">
                <a:latin typeface="ADLaM Display" panose="02010000000000000000" pitchFamily="2" charset="0"/>
                <a:ea typeface="ADLaM Display" panose="02010000000000000000" pitchFamily="2" charset="0"/>
                <a:cs typeface="ADLaM Display" panose="02010000000000000000" pitchFamily="2" charset="0"/>
              </a:rPr>
              <a:t>	elephant		 - </a:t>
            </a:r>
          </a:p>
          <a:p>
            <a:r>
              <a:rPr lang="en-US" sz="1000" dirty="0">
                <a:latin typeface="ADLaM Display" panose="02010000000000000000" pitchFamily="2" charset="0"/>
                <a:ea typeface="ADLaM Display" panose="02010000000000000000" pitchFamily="2" charset="0"/>
                <a:cs typeface="ADLaM Display" panose="02010000000000000000" pitchFamily="2" charset="0"/>
              </a:rPr>
              <a:t>	ponderous house	 -</a:t>
            </a:r>
          </a:p>
          <a:p>
            <a:r>
              <a:rPr lang="en-US" sz="1000" dirty="0">
                <a:latin typeface="ADLaM Display" panose="02010000000000000000" pitchFamily="2" charset="0"/>
                <a:ea typeface="ADLaM Display" panose="02010000000000000000" pitchFamily="2" charset="0"/>
                <a:cs typeface="ADLaM Display" panose="02010000000000000000" pitchFamily="2" charset="0"/>
              </a:rPr>
              <a:t>	melon		strolling on two tendrils	</a:t>
            </a:r>
          </a:p>
          <a:p>
            <a:r>
              <a:rPr lang="en-US" sz="1000" dirty="0">
                <a:latin typeface="ADLaM Display" panose="02010000000000000000" pitchFamily="2" charset="0"/>
                <a:ea typeface="ADLaM Display" panose="02010000000000000000" pitchFamily="2" charset="0"/>
                <a:cs typeface="ADLaM Display" panose="02010000000000000000" pitchFamily="2" charset="0"/>
              </a:rPr>
              <a:t>Most importantly, </a:t>
            </a:r>
            <a:r>
              <a:rPr lang="en-US" sz="1000" u="sng" dirty="0">
                <a:latin typeface="ADLaM Display" panose="02010000000000000000" pitchFamily="2" charset="0"/>
                <a:ea typeface="ADLaM Display" panose="02010000000000000000" pitchFamily="2" charset="0"/>
                <a:cs typeface="ADLaM Display" panose="02010000000000000000" pitchFamily="2" charset="0"/>
              </a:rPr>
              <a:t>the speaker creates 13 images of herself with some measure of passion. </a:t>
            </a:r>
            <a:r>
              <a:rPr lang="en-US" sz="1000" dirty="0">
                <a:latin typeface="ADLaM Display" panose="02010000000000000000" pitchFamily="2" charset="0"/>
                <a:ea typeface="ADLaM Display" panose="02010000000000000000" pitchFamily="2" charset="0"/>
                <a:cs typeface="ADLaM Display" panose="02010000000000000000" pitchFamily="2" charset="0"/>
              </a:rPr>
              <a:t>She is begging for us to “get it.” In addition to a riddle, elephant, ponderous house, and melon, she claims to be red fruit, ivory, fine timbers, a [yeasty rising] loaf, a fat purse, a means, a stage, a cow in calf, an [unwise] eater of green apples, and a passenger on a train who has no control over her destiny.</a:t>
            </a:r>
          </a:p>
          <a:p>
            <a:endParaRPr lang="en-US" sz="1000" dirty="0">
              <a:latin typeface="ADLaM Display" panose="02010000000000000000" pitchFamily="2" charset="0"/>
              <a:ea typeface="ADLaM Display" panose="02010000000000000000" pitchFamily="2" charset="0"/>
              <a:cs typeface="ADLaM Display" panose="02010000000000000000" pitchFamily="2" charset="0"/>
            </a:endParaRPr>
          </a:p>
          <a:p>
            <a:r>
              <a:rPr lang="en-US" sz="1000" dirty="0">
                <a:latin typeface="ADLaM Display" panose="02010000000000000000" pitchFamily="2" charset="0"/>
                <a:ea typeface="ADLaM Display" panose="02010000000000000000" pitchFamily="2" charset="0"/>
                <a:cs typeface="ADLaM Display" panose="02010000000000000000" pitchFamily="2" charset="0"/>
              </a:rPr>
              <a:t>Why? What is she trying to tell us?</a:t>
            </a:r>
          </a:p>
          <a:p>
            <a:endParaRPr lang="en-US" sz="1000" dirty="0">
              <a:latin typeface="ADLaM Display" panose="02010000000000000000" pitchFamily="2" charset="0"/>
              <a:ea typeface="ADLaM Display" panose="02010000000000000000" pitchFamily="2" charset="0"/>
              <a:cs typeface="ADLaM Display" panose="02010000000000000000" pitchFamily="2" charset="0"/>
            </a:endParaRPr>
          </a:p>
          <a:p>
            <a:r>
              <a:rPr lang="en-US" sz="1000" u="sng" dirty="0">
                <a:latin typeface="ADLaM Display" panose="02010000000000000000" pitchFamily="2" charset="0"/>
                <a:ea typeface="ADLaM Display" panose="02010000000000000000" pitchFamily="2" charset="0"/>
                <a:cs typeface="ADLaM Display" panose="02010000000000000000" pitchFamily="2" charset="0"/>
              </a:rPr>
              <a:t>It all comes together beautifully when we consider STRUCTURE. </a:t>
            </a:r>
          </a:p>
          <a:p>
            <a:r>
              <a:rPr lang="en-US" sz="1000" dirty="0">
                <a:latin typeface="ADLaM Display" panose="02010000000000000000" pitchFamily="2" charset="0"/>
                <a:ea typeface="ADLaM Display" panose="02010000000000000000" pitchFamily="2" charset="0"/>
                <a:cs typeface="ADLaM Display" panose="02010000000000000000" pitchFamily="2" charset="0"/>
              </a:rPr>
              <a:t>	</a:t>
            </a:r>
            <a:r>
              <a:rPr lang="en-US" sz="1000" i="1" dirty="0">
                <a:latin typeface="ADLaM Display" panose="02010000000000000000" pitchFamily="2" charset="0"/>
                <a:ea typeface="ADLaM Display" panose="02010000000000000000" pitchFamily="2" charset="0"/>
                <a:cs typeface="ADLaM Display" panose="02010000000000000000" pitchFamily="2" charset="0"/>
              </a:rPr>
              <a:t>Count the syllables on each line: </a:t>
            </a:r>
            <a:r>
              <a:rPr lang="en-US" sz="1000" dirty="0">
                <a:latin typeface="ADLaM Display" panose="02010000000000000000" pitchFamily="2" charset="0"/>
                <a:ea typeface="ADLaM Display" panose="02010000000000000000" pitchFamily="2" charset="0"/>
                <a:cs typeface="ADLaM Display" panose="02010000000000000000" pitchFamily="2" charset="0"/>
              </a:rPr>
              <a:t>	______________</a:t>
            </a:r>
          </a:p>
          <a:p>
            <a:r>
              <a:rPr lang="en-US" sz="1000" dirty="0">
                <a:latin typeface="ADLaM Display" panose="02010000000000000000" pitchFamily="2" charset="0"/>
                <a:ea typeface="ADLaM Display" panose="02010000000000000000" pitchFamily="2" charset="0"/>
                <a:cs typeface="ADLaM Display" panose="02010000000000000000" pitchFamily="2" charset="0"/>
              </a:rPr>
              <a:t>	</a:t>
            </a:r>
            <a:r>
              <a:rPr lang="en-US" sz="1000" i="1" dirty="0">
                <a:latin typeface="ADLaM Display" panose="02010000000000000000" pitchFamily="2" charset="0"/>
                <a:ea typeface="ADLaM Display" panose="02010000000000000000" pitchFamily="2" charset="0"/>
                <a:cs typeface="ADLaM Display" panose="02010000000000000000" pitchFamily="2" charset="0"/>
              </a:rPr>
              <a:t>Count the lines:</a:t>
            </a:r>
            <a:r>
              <a:rPr lang="en-US" sz="1000" dirty="0">
                <a:latin typeface="ADLaM Display" panose="02010000000000000000" pitchFamily="2" charset="0"/>
                <a:ea typeface="ADLaM Display" panose="02010000000000000000" pitchFamily="2" charset="0"/>
                <a:cs typeface="ADLaM Display" panose="02010000000000000000" pitchFamily="2" charset="0"/>
              </a:rPr>
              <a:t>		______________ </a:t>
            </a:r>
          </a:p>
          <a:p>
            <a:r>
              <a:rPr lang="en-US" sz="1000" b="1" dirty="0">
                <a:latin typeface="ADLaM Display" panose="02010000000000000000" pitchFamily="2" charset="0"/>
                <a:ea typeface="ADLaM Display" panose="02010000000000000000" pitchFamily="2" charset="0"/>
                <a:cs typeface="ADLaM Display" panose="02010000000000000000" pitchFamily="2" charset="0"/>
              </a:rPr>
              <a:t>	Why is this number important? How is it consistent with the rest of the </a:t>
            </a:r>
          </a:p>
          <a:p>
            <a:r>
              <a:rPr lang="en-US" sz="1000" b="1" dirty="0">
                <a:latin typeface="ADLaM Display" panose="02010000000000000000" pitchFamily="2" charset="0"/>
                <a:ea typeface="ADLaM Display" panose="02010000000000000000" pitchFamily="2" charset="0"/>
                <a:cs typeface="ADLaM Display" panose="02010000000000000000" pitchFamily="2" charset="0"/>
              </a:rPr>
              <a:t>	poem?	</a:t>
            </a:r>
          </a:p>
          <a:p>
            <a:endParaRPr lang="en-US" sz="1400" b="1" dirty="0">
              <a:solidFill>
                <a:srgbClr val="FF0000"/>
              </a:solidFill>
            </a:endParaRPr>
          </a:p>
        </p:txBody>
      </p:sp>
    </p:spTree>
    <p:extLst>
      <p:ext uri="{BB962C8B-B14F-4D97-AF65-F5344CB8AC3E}">
        <p14:creationId xmlns:p14="http://schemas.microsoft.com/office/powerpoint/2010/main" val="5123966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057FFDB-DFEC-7174-F23F-20C423A03C6A}"/>
              </a:ext>
            </a:extLst>
          </p:cNvPr>
          <p:cNvSpPr>
            <a:spLocks noGrp="1"/>
          </p:cNvSpPr>
          <p:nvPr>
            <p:ph type="title"/>
          </p:nvPr>
        </p:nvSpPr>
        <p:spPr>
          <a:xfrm>
            <a:off x="5193792" y="557784"/>
            <a:ext cx="6419088" cy="1191117"/>
          </a:xfrm>
        </p:spPr>
        <p:txBody>
          <a:bodyPr>
            <a:normAutofit/>
          </a:bodyPr>
          <a:lstStyle/>
          <a:p>
            <a:r>
              <a:rPr lang="en-US" sz="6600" dirty="0">
                <a:solidFill>
                  <a:schemeClr val="accent4">
                    <a:lumMod val="50000"/>
                  </a:schemeClr>
                </a:solidFill>
              </a:rPr>
              <a:t>But So What??</a:t>
            </a:r>
          </a:p>
        </p:txBody>
      </p:sp>
      <p:pic>
        <p:nvPicPr>
          <p:cNvPr id="8" name="Picture Placeholder 7" descr="Close up of yellow flowers">
            <a:extLst>
              <a:ext uri="{FF2B5EF4-FFF2-40B4-BE49-F238E27FC236}">
                <a16:creationId xmlns:a16="http://schemas.microsoft.com/office/drawing/2014/main" id="{A30CECCA-DB43-3EBC-1ED9-4E7CD74EE3E3}"/>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p:blipFill>
        <p:spPr>
          <a:xfrm>
            <a:off x="0" y="0"/>
            <a:ext cx="4434464" cy="6858000"/>
          </a:xfrm>
        </p:spPr>
      </p:pic>
      <p:sp>
        <p:nvSpPr>
          <p:cNvPr id="4" name="Content Placeholder 3">
            <a:extLst>
              <a:ext uri="{FF2B5EF4-FFF2-40B4-BE49-F238E27FC236}">
                <a16:creationId xmlns:a16="http://schemas.microsoft.com/office/drawing/2014/main" id="{D6F3EE20-53E0-0C62-809D-211B05B88043}"/>
              </a:ext>
            </a:extLst>
          </p:cNvPr>
          <p:cNvSpPr>
            <a:spLocks noGrp="1"/>
          </p:cNvSpPr>
          <p:nvPr>
            <p:ph sz="quarter" idx="12"/>
          </p:nvPr>
        </p:nvSpPr>
        <p:spPr>
          <a:xfrm>
            <a:off x="5193792" y="2982186"/>
            <a:ext cx="6419088" cy="3318030"/>
          </a:xfrm>
        </p:spPr>
        <p:txBody>
          <a:bodyPr>
            <a:normAutofit/>
          </a:bodyPr>
          <a:lstStyle/>
          <a:p>
            <a:r>
              <a:rPr lang="en-US" dirty="0"/>
              <a:t>So what if we can add or identify fifty literary devices used in a poem. What difference does that make?</a:t>
            </a:r>
          </a:p>
          <a:p>
            <a:r>
              <a:rPr lang="en-US" dirty="0"/>
              <a:t>The simple answer is that using literary devices or poetic devices in your poetry will not matter until they clearly play a role (i.e., have an effect) on the work.  </a:t>
            </a:r>
          </a:p>
          <a:p>
            <a:endParaRPr lang="en-US" dirty="0"/>
          </a:p>
        </p:txBody>
      </p:sp>
      <p:sp>
        <p:nvSpPr>
          <p:cNvPr id="2" name="Footer Placeholder 1">
            <a:extLst>
              <a:ext uri="{FF2B5EF4-FFF2-40B4-BE49-F238E27FC236}">
                <a16:creationId xmlns:a16="http://schemas.microsoft.com/office/drawing/2014/main" id="{0BF157F0-FCC9-135B-D7C0-66741C62659A}"/>
              </a:ext>
            </a:extLst>
          </p:cNvPr>
          <p:cNvSpPr>
            <a:spLocks noGrp="1"/>
          </p:cNvSpPr>
          <p:nvPr>
            <p:ph type="ftr" sz="quarter" idx="10"/>
          </p:nvPr>
        </p:nvSpPr>
        <p:spPr>
          <a:xfrm>
            <a:off x="5193792" y="6356350"/>
            <a:ext cx="4114800" cy="365125"/>
          </a:xfrm>
        </p:spPr>
        <p:txBody>
          <a:bodyPr/>
          <a:lstStyle/>
          <a:p>
            <a:r>
              <a:rPr lang="en-US" dirty="0"/>
              <a:t>Presentation title</a:t>
            </a:r>
          </a:p>
        </p:txBody>
      </p:sp>
      <p:sp>
        <p:nvSpPr>
          <p:cNvPr id="3" name="Slide Number Placeholder 2">
            <a:extLst>
              <a:ext uri="{FF2B5EF4-FFF2-40B4-BE49-F238E27FC236}">
                <a16:creationId xmlns:a16="http://schemas.microsoft.com/office/drawing/2014/main" id="{B8F090ED-AB65-F860-A6D0-5F6E60E175E5}"/>
              </a:ext>
            </a:extLst>
          </p:cNvPr>
          <p:cNvSpPr>
            <a:spLocks noGrp="1"/>
          </p:cNvSpPr>
          <p:nvPr>
            <p:ph type="sldNum" sz="quarter" idx="11"/>
          </p:nvPr>
        </p:nvSpPr>
        <p:spPr>
          <a:xfrm>
            <a:off x="10635996" y="6356350"/>
            <a:ext cx="784860" cy="365125"/>
          </a:xfrm>
        </p:spPr>
        <p:txBody>
          <a:bodyPr/>
          <a:lstStyle/>
          <a:p>
            <a:fld id="{294A09A9-5501-47C1-A89A-A340965A2BE2}" type="slidenum">
              <a:rPr lang="en-US" smtClean="0"/>
              <a:pPr/>
              <a:t>11</a:t>
            </a:fld>
            <a:endParaRPr lang="en-US" dirty="0"/>
          </a:p>
        </p:txBody>
      </p:sp>
    </p:spTree>
    <p:extLst>
      <p:ext uri="{BB962C8B-B14F-4D97-AF65-F5344CB8AC3E}">
        <p14:creationId xmlns:p14="http://schemas.microsoft.com/office/powerpoint/2010/main" val="2069428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CE85F-B6E7-EEA8-37B4-BC81F4E66942}"/>
            </a:ext>
          </a:extLst>
        </p:cNvPr>
        <p:cNvGrpSpPr/>
        <p:nvPr/>
      </p:nvGrpSpPr>
      <p:grpSpPr>
        <a:xfrm>
          <a:off x="0" y="0"/>
          <a:ext cx="0" cy="0"/>
          <a:chOff x="0" y="0"/>
          <a:chExt cx="0" cy="0"/>
        </a:xfrm>
      </p:grpSpPr>
      <p:pic>
        <p:nvPicPr>
          <p:cNvPr id="12" name="Picture Placeholder 11" descr="A close up of white and pink flowers">
            <a:extLst>
              <a:ext uri="{FF2B5EF4-FFF2-40B4-BE49-F238E27FC236}">
                <a16:creationId xmlns:a16="http://schemas.microsoft.com/office/drawing/2014/main" id="{0A746C92-637E-3B1F-A819-9D03C7BD1E29}"/>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p:blipFill>
        <p:spPr>
          <a:xfrm>
            <a:off x="1" y="0"/>
            <a:ext cx="5174458" cy="6858000"/>
          </a:xfrm>
        </p:spPr>
      </p:pic>
      <p:sp>
        <p:nvSpPr>
          <p:cNvPr id="5" name="Slide Number Placeholder 4">
            <a:extLst>
              <a:ext uri="{FF2B5EF4-FFF2-40B4-BE49-F238E27FC236}">
                <a16:creationId xmlns:a16="http://schemas.microsoft.com/office/drawing/2014/main" id="{3461C11A-1E1F-A0EB-4313-CA89B158C475}"/>
              </a:ext>
            </a:extLst>
          </p:cNvPr>
          <p:cNvSpPr>
            <a:spLocks noGrp="1"/>
          </p:cNvSpPr>
          <p:nvPr>
            <p:ph type="sldNum" sz="quarter" idx="12"/>
          </p:nvPr>
        </p:nvSpPr>
        <p:spPr/>
        <p:txBody>
          <a:bodyPr/>
          <a:lstStyle/>
          <a:p>
            <a:fld id="{294A09A9-5501-47C1-A89A-A340965A2BE2}" type="slidenum">
              <a:rPr lang="en-US" smtClean="0"/>
              <a:t>12</a:t>
            </a:fld>
            <a:endParaRPr lang="en-US" dirty="0"/>
          </a:p>
        </p:txBody>
      </p:sp>
      <p:sp>
        <p:nvSpPr>
          <p:cNvPr id="4" name="Rectangle 1">
            <a:extLst>
              <a:ext uri="{FF2B5EF4-FFF2-40B4-BE49-F238E27FC236}">
                <a16:creationId xmlns:a16="http://schemas.microsoft.com/office/drawing/2014/main" id="{CB381096-9EA7-AE1B-6DD8-57064C9182BF}"/>
              </a:ext>
            </a:extLst>
          </p:cNvPr>
          <p:cNvSpPr>
            <a:spLocks noGrp="1" noChangeArrowheads="1"/>
          </p:cNvSpPr>
          <p:nvPr>
            <p:ph sz="quarter" idx="4"/>
          </p:nvPr>
        </p:nvSpPr>
        <p:spPr bwMode="auto">
          <a:xfrm>
            <a:off x="5313434" y="196612"/>
            <a:ext cx="3408218" cy="66787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242424"/>
                </a:solidFill>
                <a:effectLst/>
                <a:latin typeface="Aptos Narrow" panose="020B0004020202020204" pitchFamily="34" charset="0"/>
              </a:rPr>
              <a:t>The Death of Santa Claus</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000" b="1" dirty="0">
              <a:solidFill>
                <a:srgbClr val="242424"/>
              </a:solidFill>
              <a:latin typeface="Aptos Narrow"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42424"/>
                </a:solidFill>
                <a:effectLst/>
                <a:latin typeface="Aptos Narrow" panose="020B0004020202020204" pitchFamily="34" charset="0"/>
              </a:rPr>
              <a:t>He's had the chest pains for weeks,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42424"/>
                </a:solidFill>
                <a:effectLst/>
                <a:latin typeface="Aptos Narrow" panose="020B0004020202020204" pitchFamily="34" charset="0"/>
              </a:rPr>
              <a:t>but doctors don't make house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42424"/>
                </a:solidFill>
                <a:effectLst/>
                <a:latin typeface="Aptos Narrow" panose="020B0004020202020204" pitchFamily="34" charset="0"/>
              </a:rPr>
              <a:t>calls to the North Pole,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000" b="1" dirty="0">
              <a:solidFill>
                <a:srgbClr val="242424"/>
              </a:solidFill>
              <a:latin typeface="Aptos Narrow"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42424"/>
                </a:solidFill>
                <a:effectLst/>
                <a:latin typeface="Aptos Narrow" panose="020B0004020202020204" pitchFamily="34" charset="0"/>
              </a:rPr>
              <a:t>he's let his Blue Cross lapse,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42424"/>
                </a:solidFill>
                <a:effectLst/>
                <a:latin typeface="Aptos Narrow" panose="020B0004020202020204" pitchFamily="34" charset="0"/>
              </a:rPr>
              <a:t>blood tests make him faint,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42424"/>
                </a:solidFill>
                <a:effectLst/>
                <a:latin typeface="Aptos Narrow" panose="020B0004020202020204" pitchFamily="34" charset="0"/>
              </a:rPr>
              <a:t>hospital gowns always flap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000" b="1" dirty="0">
              <a:solidFill>
                <a:srgbClr val="242424"/>
              </a:solidFill>
              <a:latin typeface="Aptos Narrow"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42424"/>
                </a:solidFill>
                <a:effectLst/>
                <a:latin typeface="Aptos Narrow" panose="020B0004020202020204" pitchFamily="34" charset="0"/>
              </a:rPr>
              <a:t>open, waiting rooms upset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42424"/>
                </a:solidFill>
                <a:effectLst/>
                <a:latin typeface="Aptos Narrow" panose="020B0004020202020204" pitchFamily="34" charset="0"/>
              </a:rPr>
              <a:t>his stomach, and it's only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42424"/>
                </a:solidFill>
                <a:effectLst/>
                <a:latin typeface="Aptos Narrow" panose="020B0004020202020204" pitchFamily="34" charset="0"/>
              </a:rPr>
              <a:t>indigestion anyway, he thinks,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000" b="1" dirty="0">
              <a:solidFill>
                <a:srgbClr val="242424"/>
              </a:solidFill>
              <a:latin typeface="Aptos Narrow"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42424"/>
                </a:solidFill>
                <a:effectLst/>
                <a:latin typeface="Aptos Narrow" panose="020B0004020202020204" pitchFamily="34" charset="0"/>
              </a:rPr>
              <a:t>until, feeding the reindeer,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42424"/>
                </a:solidFill>
                <a:effectLst/>
                <a:latin typeface="Aptos Narrow" panose="020B0004020202020204" pitchFamily="34" charset="0"/>
              </a:rPr>
              <a:t>he feels as if a monster fist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42424"/>
                </a:solidFill>
                <a:effectLst/>
                <a:latin typeface="Aptos Narrow" panose="020B0004020202020204" pitchFamily="34" charset="0"/>
              </a:rPr>
              <a:t>has grabbed his heart and won’t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1" i="0" u="none" strike="noStrike" cap="none" normalizeH="0" baseline="0" dirty="0">
              <a:ln>
                <a:noFill/>
              </a:ln>
              <a:solidFill>
                <a:srgbClr val="242424"/>
              </a:solidFill>
              <a:effectLst/>
              <a:latin typeface="Aptos Narrow"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42424"/>
                </a:solidFill>
                <a:effectLst/>
                <a:latin typeface="Aptos Narrow" panose="020B0004020202020204" pitchFamily="34" charset="0"/>
              </a:rPr>
              <a:t>stop squeezing. He can’t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42424"/>
                </a:solidFill>
                <a:effectLst/>
                <a:latin typeface="Aptos Narrow" panose="020B0004020202020204" pitchFamily="34" charset="0"/>
              </a:rPr>
              <a:t>breathe, and the beautiful white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42424"/>
                </a:solidFill>
                <a:effectLst/>
                <a:latin typeface="Aptos Narrow" panose="020B0004020202020204" pitchFamily="34" charset="0"/>
              </a:rPr>
              <a:t>world he loves goes black,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000" b="1" dirty="0">
              <a:solidFill>
                <a:srgbClr val="242424"/>
              </a:solidFill>
              <a:latin typeface="Aptos Narrow"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42424"/>
                </a:solidFill>
                <a:effectLst/>
                <a:latin typeface="Aptos Narrow" panose="020B0004020202020204" pitchFamily="34" charset="0"/>
              </a:rPr>
              <a:t>and he drops on his jelly belly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42424"/>
                </a:solidFill>
                <a:effectLst/>
                <a:latin typeface="Aptos Narrow" panose="020B0004020202020204" pitchFamily="34" charset="0"/>
              </a:rPr>
              <a:t>in the snow and Mrs. Claus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42424"/>
                </a:solidFill>
                <a:effectLst/>
                <a:latin typeface="Aptos Narrow" panose="020B0004020202020204" pitchFamily="34" charset="0"/>
              </a:rPr>
              <a:t>tears out of the toy factory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1" i="0" u="none" strike="noStrike" cap="none" normalizeH="0" baseline="0" dirty="0">
              <a:ln>
                <a:noFill/>
              </a:ln>
              <a:solidFill>
                <a:srgbClr val="242424"/>
              </a:solidFill>
              <a:effectLst/>
              <a:latin typeface="Aptos Narrow"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42424"/>
                </a:solidFill>
                <a:effectLst/>
                <a:latin typeface="Aptos Narrow" panose="020B0004020202020204" pitchFamily="34" charset="0"/>
              </a:rPr>
              <a:t>wailing, and the elves wring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42424"/>
                </a:solidFill>
                <a:effectLst/>
                <a:latin typeface="Aptos Narrow" panose="020B0004020202020204" pitchFamily="34" charset="0"/>
              </a:rPr>
              <a:t>their little hands, and Rudolph’s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42424"/>
                </a:solidFill>
                <a:effectLst/>
                <a:latin typeface="Aptos Narrow" panose="020B0004020202020204" pitchFamily="34" charset="0"/>
              </a:rPr>
              <a:t>nose blinks like a sad ambulance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000" b="1" dirty="0">
              <a:solidFill>
                <a:srgbClr val="242424"/>
              </a:solidFill>
              <a:latin typeface="Aptos Narrow"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42424"/>
                </a:solidFill>
                <a:effectLst/>
                <a:latin typeface="Aptos Narrow" panose="020B0004020202020204" pitchFamily="34" charset="0"/>
              </a:rPr>
              <a:t>light, and in a tract house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42424"/>
                </a:solidFill>
                <a:effectLst/>
                <a:latin typeface="Aptos Narrow" panose="020B0004020202020204" pitchFamily="34" charset="0"/>
              </a:rPr>
              <a:t>in Houston, Texas, I'm 8,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42424"/>
                </a:solidFill>
                <a:effectLst/>
                <a:latin typeface="Aptos Narrow" panose="020B0004020202020204" pitchFamily="34" charset="0"/>
              </a:rPr>
              <a:t>telling my mom that stupid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000" b="1" dirty="0">
              <a:solidFill>
                <a:srgbClr val="242424"/>
              </a:solidFill>
              <a:latin typeface="Aptos Narrow"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42424"/>
                </a:solidFill>
                <a:effectLst/>
                <a:latin typeface="Aptos Narrow" panose="020B0004020202020204" pitchFamily="34" charset="0"/>
              </a:rPr>
              <a:t>kids at school say Santa's a big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42424"/>
                </a:solidFill>
                <a:effectLst/>
                <a:latin typeface="Aptos Narrow" panose="020B0004020202020204" pitchFamily="34" charset="0"/>
              </a:rPr>
              <a:t>fake, and she sits with me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42424"/>
                </a:solidFill>
                <a:effectLst/>
                <a:latin typeface="Aptos Narrow" panose="020B0004020202020204" pitchFamily="34" charset="0"/>
              </a:rPr>
              <a:t>on our purple-flowered couch,</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42424"/>
                </a:solidFill>
                <a:effectLst/>
                <a:latin typeface="Aptos Narrow" panose="020B00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42424"/>
                </a:solidFill>
                <a:effectLst/>
                <a:latin typeface="Aptos Narrow" panose="020B0004020202020204" pitchFamily="34" charset="0"/>
              </a:rPr>
              <a:t>and takes my hand, tears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42424"/>
                </a:solidFill>
                <a:effectLst/>
                <a:latin typeface="Aptos Narrow" panose="020B0004020202020204" pitchFamily="34" charset="0"/>
              </a:rPr>
              <a:t>in her throat, the terrible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42424"/>
                </a:solidFill>
                <a:effectLst/>
                <a:latin typeface="Aptos Narrow" panose="020B0004020202020204" pitchFamily="34" charset="0"/>
              </a:rPr>
              <a:t>news rising in her eyes.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chemeClr val="tx1"/>
              </a:solidFill>
              <a:effectLst/>
              <a:latin typeface="Aptos Narrow"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242424"/>
                </a:solidFill>
                <a:effectLst/>
                <a:latin typeface="Aptos Narrow" panose="020B0004020202020204" pitchFamily="34" charset="0"/>
              </a:rPr>
              <a:t>—Charles Harper Webb</a:t>
            </a:r>
            <a:endParaRPr kumimoji="0" lang="en-US" altLang="en-US" sz="1800" b="0" i="0" u="none" strike="noStrike" cap="none" normalizeH="0" baseline="0" dirty="0">
              <a:ln>
                <a:noFill/>
              </a:ln>
              <a:solidFill>
                <a:schemeClr val="tx1"/>
              </a:solidFill>
              <a:effectLst/>
              <a:latin typeface="Aptos Narrow" panose="020B0004020202020204" pitchFamily="34" charset="0"/>
            </a:endParaRPr>
          </a:p>
        </p:txBody>
      </p:sp>
      <p:sp>
        <p:nvSpPr>
          <p:cNvPr id="7" name="Title 1">
            <a:extLst>
              <a:ext uri="{FF2B5EF4-FFF2-40B4-BE49-F238E27FC236}">
                <a16:creationId xmlns:a16="http://schemas.microsoft.com/office/drawing/2014/main" id="{B5B3827E-D0A1-6C26-6DCE-0D6C6685D758}"/>
              </a:ext>
            </a:extLst>
          </p:cNvPr>
          <p:cNvSpPr txBox="1">
            <a:spLocks/>
          </p:cNvSpPr>
          <p:nvPr/>
        </p:nvSpPr>
        <p:spPr>
          <a:xfrm>
            <a:off x="277038" y="4015798"/>
            <a:ext cx="4821436" cy="1766165"/>
          </a:xfrm>
          <a:prstGeom prst="rect">
            <a:avLst/>
          </a:prstGeom>
        </p:spPr>
        <p:txBody>
          <a:bodyPr vert="horz" lIns="91440" tIns="45720" rIns="91440" bIns="45720" rtlCol="0" anchor="b">
            <a:normAutofit fontScale="90000" lnSpcReduction="20000"/>
          </a:bodyPr>
          <a:lstStyle>
            <a:lvl1pPr algn="l" defTabSz="914400" rtl="0" eaLnBrk="1" latinLnBrk="0" hangingPunct="1">
              <a:lnSpc>
                <a:spcPct val="90000"/>
              </a:lnSpc>
              <a:spcBef>
                <a:spcPct val="0"/>
              </a:spcBef>
              <a:buNone/>
              <a:defRPr sz="4400" kern="1200">
                <a:solidFill>
                  <a:schemeClr val="accent3"/>
                </a:solidFill>
                <a:latin typeface="+mj-lt"/>
                <a:ea typeface="+mj-ea"/>
                <a:cs typeface="+mj-cs"/>
              </a:defRPr>
            </a:lvl1pPr>
          </a:lstStyle>
          <a:p>
            <a:r>
              <a:rPr lang="en-US" sz="8500" kern="100" dirty="0">
                <a:solidFill>
                  <a:schemeClr val="bg1"/>
                </a:solidFill>
                <a:latin typeface="Samantha" pitchFamily="2" charset="0"/>
                <a:ea typeface="Calibri" panose="020F0502020204030204" pitchFamily="34" charset="0"/>
                <a:cs typeface="Times New Roman" panose="02020603050405020304" pitchFamily="18" charset="0"/>
              </a:rPr>
              <a:t>Group Practice</a:t>
            </a:r>
            <a:br>
              <a:rPr lang="en-US" sz="1800" kern="100" dirty="0">
                <a:latin typeface="Calibri" panose="020F0502020204030204" pitchFamily="34" charset="0"/>
                <a:ea typeface="Calibri" panose="020F0502020204030204" pitchFamily="34" charset="0"/>
                <a:cs typeface="Times New Roman" panose="02020603050405020304" pitchFamily="18" charset="0"/>
              </a:rPr>
            </a:br>
            <a:r>
              <a:rPr lang="en-US" sz="1800" b="1" kern="1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Locate as many sound devices and figurative </a:t>
            </a:r>
          </a:p>
          <a:p>
            <a:r>
              <a:rPr lang="en-US" sz="1800" b="1" kern="1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language devices as you can find and identify the </a:t>
            </a:r>
          </a:p>
          <a:p>
            <a:r>
              <a:rPr lang="en-US" sz="1800" b="1" kern="100" dirty="0">
                <a:solidFill>
                  <a:schemeClr val="bg1"/>
                </a:solidFill>
                <a:latin typeface="Berlin Sans FB Demi" panose="020E0802020502020306" pitchFamily="34" charset="0"/>
                <a:ea typeface="Calibri" panose="020F0502020204030204" pitchFamily="34" charset="0"/>
                <a:cs typeface="Times New Roman" panose="02020603050405020304" pitchFamily="18" charset="0"/>
              </a:rPr>
              <a:t>effect each device has on the poem, characters, speaker, tone, or something similar.  </a:t>
            </a:r>
            <a:endParaRPr lang="en-US" b="1" dirty="0">
              <a:solidFill>
                <a:schemeClr val="bg1"/>
              </a:solidFill>
              <a:latin typeface="Berlin Sans FB Demi" panose="020E0802020502020306" pitchFamily="34" charset="0"/>
            </a:endParaRPr>
          </a:p>
        </p:txBody>
      </p:sp>
    </p:spTree>
    <p:extLst>
      <p:ext uri="{BB962C8B-B14F-4D97-AF65-F5344CB8AC3E}">
        <p14:creationId xmlns:p14="http://schemas.microsoft.com/office/powerpoint/2010/main" val="2432943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D3B78-EC2B-2F38-2A1E-3A03C8C1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031EB3-D898-2D29-AC19-39804EAEF07E}"/>
              </a:ext>
            </a:extLst>
          </p:cNvPr>
          <p:cNvSpPr>
            <a:spLocks noGrp="1"/>
          </p:cNvSpPr>
          <p:nvPr>
            <p:ph type="title" idx="4294967295"/>
          </p:nvPr>
        </p:nvSpPr>
        <p:spPr>
          <a:xfrm>
            <a:off x="5726492" y="358946"/>
            <a:ext cx="6130928" cy="1273734"/>
          </a:xfrm>
        </p:spPr>
        <p:txBody>
          <a:bodyPr anchor="b">
            <a:normAutofit/>
          </a:bodyPr>
          <a:lstStyle/>
          <a:p>
            <a:pPr algn="ct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pic>
        <p:nvPicPr>
          <p:cNvPr id="12" name="Picture Placeholder 11" descr="A close up of white and pink flowers">
            <a:extLst>
              <a:ext uri="{FF2B5EF4-FFF2-40B4-BE49-F238E27FC236}">
                <a16:creationId xmlns:a16="http://schemas.microsoft.com/office/drawing/2014/main" id="{2C14EEDF-ACDF-5159-9A83-4AAD88732479}"/>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p:blipFill>
        <p:spPr>
          <a:xfrm>
            <a:off x="1" y="0"/>
            <a:ext cx="5174458" cy="6858000"/>
          </a:xfrm>
        </p:spPr>
      </p:pic>
      <p:sp>
        <p:nvSpPr>
          <p:cNvPr id="3" name="Content Placeholder 2">
            <a:extLst>
              <a:ext uri="{FF2B5EF4-FFF2-40B4-BE49-F238E27FC236}">
                <a16:creationId xmlns:a16="http://schemas.microsoft.com/office/drawing/2014/main" id="{6FFEADC5-2A01-6F70-7251-7FF5B739CA67}"/>
              </a:ext>
            </a:extLst>
          </p:cNvPr>
          <p:cNvSpPr>
            <a:spLocks noGrp="1"/>
          </p:cNvSpPr>
          <p:nvPr>
            <p:ph sz="quarter" idx="4"/>
          </p:nvPr>
        </p:nvSpPr>
        <p:spPr>
          <a:xfrm>
            <a:off x="6096000" y="1131978"/>
            <a:ext cx="5855208" cy="5610887"/>
          </a:xfrm>
        </p:spPr>
        <p:txBody>
          <a:bodyPr vert="horz" lIns="91440" tIns="45720" rIns="91440" bIns="45720" rtlCol="0" anchor="t">
            <a:noAutofit/>
          </a:bodyPr>
          <a:lstStyle/>
          <a:p>
            <a:pPr marL="0" marR="0" algn="ctr">
              <a:lnSpc>
                <a:spcPct val="107000"/>
              </a:lnSpc>
              <a:spcAft>
                <a:spcPts val="800"/>
              </a:spcAft>
              <a:buNone/>
            </a:pPr>
            <a:r>
              <a:rPr lang="en-US" sz="1800" b="1"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buNone/>
            </a:pPr>
            <a:r>
              <a:rPr lang="en-US" sz="1600" b="1" kern="100" dirty="0">
                <a:effectLst/>
                <a:latin typeface="Gill Sans MT" panose="020B0502020104020203" pitchFamily="34" charset="0"/>
                <a:ea typeface="Calibri" panose="020F0502020204030204" pitchFamily="34" charset="0"/>
                <a:cs typeface="Times New Roman" panose="02020603050405020304" pitchFamily="18" charset="0"/>
              </a:rPr>
              <a:t>Slumber befalls him a summer afternoon,</a:t>
            </a:r>
          </a:p>
          <a:p>
            <a:pPr marL="0" marR="0">
              <a:spcBef>
                <a:spcPts val="0"/>
              </a:spcBef>
              <a:buNone/>
            </a:pPr>
            <a:r>
              <a:rPr lang="en-US" sz="1600" b="1" kern="100" dirty="0">
                <a:effectLst/>
                <a:latin typeface="Gill Sans MT" panose="020B0502020104020203" pitchFamily="34" charset="0"/>
                <a:ea typeface="Calibri" panose="020F0502020204030204" pitchFamily="34" charset="0"/>
                <a:cs typeface="Times New Roman" panose="02020603050405020304" pitchFamily="18" charset="0"/>
              </a:rPr>
              <a:t>This miniature once-jungled beast.</a:t>
            </a:r>
          </a:p>
          <a:p>
            <a:pPr marL="0" marR="0">
              <a:spcBef>
                <a:spcPts val="0"/>
              </a:spcBef>
              <a:buNone/>
            </a:pPr>
            <a:r>
              <a:rPr lang="en-US" sz="1600" b="1" kern="100" dirty="0">
                <a:effectLst/>
                <a:latin typeface="Gill Sans MT" panose="020B0502020104020203" pitchFamily="34" charset="0"/>
                <a:ea typeface="Calibri" panose="020F0502020204030204" pitchFamily="34" charset="0"/>
                <a:cs typeface="Times New Roman" panose="02020603050405020304" pitchFamily="18" charset="0"/>
              </a:rPr>
              <a:t>Dreams of bloodless meals testify</a:t>
            </a:r>
          </a:p>
          <a:p>
            <a:pPr marL="0" marR="0" indent="457200">
              <a:spcBef>
                <a:spcPts val="0"/>
              </a:spcBef>
              <a:buNone/>
            </a:pPr>
            <a:r>
              <a:rPr lang="en-US" sz="1600" b="1" kern="100" dirty="0">
                <a:effectLst/>
                <a:latin typeface="Gill Sans MT" panose="020B0502020104020203" pitchFamily="34" charset="0"/>
                <a:ea typeface="Calibri" panose="020F0502020204030204" pitchFamily="34" charset="0"/>
                <a:cs typeface="Times New Roman" panose="02020603050405020304" pitchFamily="18" charset="0"/>
              </a:rPr>
              <a:t>To his life of blue bowls of kibble,</a:t>
            </a:r>
          </a:p>
          <a:p>
            <a:pPr marL="0" marR="0">
              <a:spcBef>
                <a:spcPts val="0"/>
              </a:spcBef>
              <a:buNone/>
            </a:pPr>
            <a:r>
              <a:rPr lang="en-US" sz="1600" b="1" kern="100" dirty="0">
                <a:effectLst/>
                <a:latin typeface="Gill Sans MT" panose="020B0502020104020203" pitchFamily="34" charset="0"/>
                <a:ea typeface="Calibri" panose="020F0502020204030204" pitchFamily="34" charset="0"/>
                <a:cs typeface="Times New Roman" panose="02020603050405020304" pitchFamily="18" charset="0"/>
              </a:rPr>
              <a:t>Fish from a tiny tin,</a:t>
            </a:r>
          </a:p>
          <a:p>
            <a:pPr marL="0" marR="0">
              <a:spcBef>
                <a:spcPts val="0"/>
              </a:spcBef>
              <a:buNone/>
            </a:pPr>
            <a:r>
              <a:rPr lang="en-US" sz="1600" b="1" kern="100" dirty="0">
                <a:effectLst/>
                <a:latin typeface="Gill Sans MT" panose="020B0502020104020203" pitchFamily="34" charset="0"/>
                <a:ea typeface="Calibri" panose="020F0502020204030204" pitchFamily="34" charset="0"/>
                <a:cs typeface="Times New Roman" panose="02020603050405020304" pitchFamily="18" charset="0"/>
              </a:rPr>
              <a:t>And Amazon-ordered kitty fountain.</a:t>
            </a:r>
          </a:p>
          <a:p>
            <a:pPr marL="0" marR="0">
              <a:spcBef>
                <a:spcPts val="0"/>
              </a:spcBef>
              <a:buNone/>
            </a:pPr>
            <a:r>
              <a:rPr lang="en-US" sz="1600" b="1" kern="100" dirty="0">
                <a:effectLst/>
                <a:latin typeface="Gill Sans MT" panose="020B0502020104020203" pitchFamily="34" charset="0"/>
                <a:ea typeface="Calibri" panose="020F0502020204030204" pitchFamily="34" charset="0"/>
                <a:cs typeface="Times New Roman" panose="02020603050405020304" pitchFamily="18" charset="0"/>
              </a:rPr>
              <a:t> </a:t>
            </a:r>
          </a:p>
          <a:p>
            <a:pPr marL="0" marR="0">
              <a:spcBef>
                <a:spcPts val="0"/>
              </a:spcBef>
              <a:buNone/>
            </a:pPr>
            <a:r>
              <a:rPr lang="en-US" sz="1600" b="1" kern="100" dirty="0">
                <a:effectLst/>
                <a:latin typeface="Gill Sans MT" panose="020B0502020104020203" pitchFamily="34" charset="0"/>
                <a:ea typeface="Calibri" panose="020F0502020204030204" pitchFamily="34" charset="0"/>
                <a:cs typeface="Times New Roman" panose="02020603050405020304" pitchFamily="18" charset="0"/>
              </a:rPr>
              <a:t>Once roused, he’ll stride toward woman;</a:t>
            </a:r>
          </a:p>
          <a:p>
            <a:pPr marL="0" marR="0">
              <a:spcBef>
                <a:spcPts val="0"/>
              </a:spcBef>
              <a:buNone/>
            </a:pPr>
            <a:r>
              <a:rPr lang="en-US" sz="1600" b="1" kern="100" dirty="0">
                <a:effectLst/>
                <a:latin typeface="Gill Sans MT" panose="020B0502020104020203" pitchFamily="34" charset="0"/>
                <a:ea typeface="Calibri" panose="020F0502020204030204" pitchFamily="34" charset="0"/>
                <a:cs typeface="Times New Roman" panose="02020603050405020304" pitchFamily="18" charset="0"/>
              </a:rPr>
              <a:t>Scratch him, she will, lest he’ll be</a:t>
            </a:r>
          </a:p>
          <a:p>
            <a:pPr marL="0" marR="0">
              <a:spcBef>
                <a:spcPts val="0"/>
              </a:spcBef>
              <a:buNone/>
            </a:pPr>
            <a:r>
              <a:rPr lang="en-US" sz="1600" b="1" kern="100" dirty="0">
                <a:effectLst/>
                <a:latin typeface="Gill Sans MT" panose="020B0502020104020203" pitchFamily="34" charset="0"/>
                <a:ea typeface="Calibri" panose="020F0502020204030204" pitchFamily="34" charset="0"/>
                <a:cs typeface="Times New Roman" panose="02020603050405020304" pitchFamily="18" charset="0"/>
              </a:rPr>
              <a:t>Forced to wreak wrath ‘pon her dwelling.</a:t>
            </a:r>
          </a:p>
          <a:p>
            <a:pPr marL="0" marR="0">
              <a:spcBef>
                <a:spcPts val="0"/>
              </a:spcBef>
              <a:buNone/>
            </a:pPr>
            <a:r>
              <a:rPr lang="en-US" sz="1600" b="1" kern="100" dirty="0">
                <a:effectLst/>
                <a:latin typeface="Gill Sans MT" panose="020B0502020104020203" pitchFamily="34" charset="0"/>
                <a:ea typeface="Calibri" panose="020F0502020204030204" pitchFamily="34" charset="0"/>
                <a:cs typeface="Times New Roman" panose="02020603050405020304" pitchFamily="18" charset="0"/>
              </a:rPr>
              <a:t>For she knows the power in his paws, the</a:t>
            </a:r>
          </a:p>
          <a:p>
            <a:pPr marL="0" marR="0" indent="457200">
              <a:spcBef>
                <a:spcPts val="0"/>
              </a:spcBef>
              <a:buNone/>
            </a:pPr>
            <a:r>
              <a:rPr lang="en-US" sz="1600" b="1" kern="100" dirty="0">
                <a:effectLst/>
                <a:latin typeface="Gill Sans MT" panose="020B0502020104020203" pitchFamily="34" charset="0"/>
                <a:ea typeface="Calibri" panose="020F0502020204030204" pitchFamily="34" charset="0"/>
                <a:cs typeface="Times New Roman" panose="02020603050405020304" pitchFamily="18" charset="0"/>
              </a:rPr>
              <a:t>Trembling begot by his terrible fangs.</a:t>
            </a:r>
          </a:p>
          <a:p>
            <a:pPr marL="0" marR="0" indent="457200">
              <a:spcBef>
                <a:spcPts val="0"/>
              </a:spcBef>
              <a:buNone/>
            </a:pPr>
            <a:endParaRPr lang="en-US" sz="1600" b="1" kern="100" dirty="0">
              <a:effectLst/>
              <a:latin typeface="Gill Sans MT" panose="020B0502020104020203" pitchFamily="34" charset="0"/>
              <a:ea typeface="Calibri" panose="020F0502020204030204" pitchFamily="34" charset="0"/>
              <a:cs typeface="Times New Roman" panose="02020603050405020304" pitchFamily="18" charset="0"/>
            </a:endParaRPr>
          </a:p>
          <a:p>
            <a:pPr marL="0" marR="0">
              <a:spcBef>
                <a:spcPts val="0"/>
              </a:spcBef>
              <a:buNone/>
            </a:pPr>
            <a:r>
              <a:rPr lang="en-US" sz="1600" b="1" kern="100" dirty="0">
                <a:effectLst/>
                <a:latin typeface="Gill Sans MT" panose="020B0502020104020203" pitchFamily="34" charset="0"/>
                <a:ea typeface="Calibri" panose="020F0502020204030204" pitchFamily="34" charset="0"/>
                <a:cs typeface="Times New Roman" panose="02020603050405020304" pitchFamily="18" charset="0"/>
              </a:rPr>
              <a:t>But all will be well between (wo)man and beast,</a:t>
            </a:r>
          </a:p>
          <a:p>
            <a:pPr marL="0" marR="0">
              <a:spcBef>
                <a:spcPts val="0"/>
              </a:spcBef>
              <a:buNone/>
            </a:pPr>
            <a:r>
              <a:rPr lang="en-US" sz="1600" b="1" kern="100" dirty="0">
                <a:effectLst/>
                <a:latin typeface="Gill Sans MT" panose="020B0502020104020203" pitchFamily="34" charset="0"/>
                <a:ea typeface="Calibri" panose="020F0502020204030204" pitchFamily="34" charset="0"/>
                <a:cs typeface="Times New Roman" panose="02020603050405020304" pitchFamily="18" charset="0"/>
              </a:rPr>
              <a:t>She knows her place, and the beast knows his.</a:t>
            </a:r>
          </a:p>
          <a:p>
            <a:pPr marL="0" marR="0">
              <a:spcBef>
                <a:spcPts val="0"/>
              </a:spcBef>
              <a:buNone/>
            </a:pPr>
            <a:endParaRPr lang="en-US" sz="1600" b="1" kern="100" dirty="0">
              <a:effectLst/>
              <a:latin typeface="Gill Sans MT" panose="020B0502020104020203" pitchFamily="34" charset="0"/>
              <a:ea typeface="Calibri" panose="020F0502020204030204" pitchFamily="34" charset="0"/>
              <a:cs typeface="Times New Roman" panose="02020603050405020304" pitchFamily="18" charset="0"/>
            </a:endParaRPr>
          </a:p>
          <a:p>
            <a:pPr marL="0" marR="0">
              <a:spcBef>
                <a:spcPts val="0"/>
              </a:spcBef>
              <a:buNone/>
            </a:pPr>
            <a:r>
              <a:rPr lang="en-US" sz="1600" b="1" kern="100" dirty="0">
                <a:effectLst/>
                <a:latin typeface="Gill Sans MT" panose="020B0502020104020203" pitchFamily="34" charset="0"/>
                <a:ea typeface="Calibri" panose="020F0502020204030204" pitchFamily="34" charset="0"/>
                <a:cs typeface="Times New Roman" panose="02020603050405020304" pitchFamily="18" charset="0"/>
              </a:rPr>
              <a:t>He peers through slitted eyes, waiting for her to bow. </a:t>
            </a:r>
          </a:p>
          <a:p>
            <a:pPr marL="0" marR="0">
              <a:spcBef>
                <a:spcPts val="0"/>
              </a:spcBef>
              <a:buNone/>
            </a:pPr>
            <a:r>
              <a:rPr lang="en-US" sz="1600" kern="100" dirty="0">
                <a:effectLst/>
                <a:latin typeface="Gill Sans MT" panose="020B0502020104020203" pitchFamily="34" charset="0"/>
                <a:ea typeface="Calibri" panose="020F0502020204030204" pitchFamily="34" charset="0"/>
                <a:cs typeface="Times New Roman" panose="02020603050405020304" pitchFamily="18" charset="0"/>
              </a:rPr>
              <a:t> </a:t>
            </a:r>
          </a:p>
          <a:p>
            <a:pPr marL="0" marR="0">
              <a:spcBef>
                <a:spcPts val="0"/>
              </a:spcBef>
            </a:pPr>
            <a:r>
              <a:rPr lang="en-US" sz="1100" b="1" kern="100" dirty="0">
                <a:effectLst/>
                <a:latin typeface="Gill Sans MT" panose="020B0502020104020203" pitchFamily="34" charset="0"/>
                <a:ea typeface="Calibri" panose="020F0502020204030204" pitchFamily="34" charset="0"/>
                <a:cs typeface="Times New Roman" panose="02020603050405020304" pitchFamily="18" charset="0"/>
              </a:rPr>
              <a:t> </a:t>
            </a:r>
            <a:endParaRPr lang="en-US" sz="2000" dirty="0">
              <a:solidFill>
                <a:schemeClr val="tx1"/>
              </a:solidFill>
              <a:latin typeface="Poor Richard" panose="02080502050505020702" pitchFamily="18" charset="0"/>
            </a:endParaRPr>
          </a:p>
        </p:txBody>
      </p:sp>
      <p:sp>
        <p:nvSpPr>
          <p:cNvPr id="5" name="Slide Number Placeholder 4">
            <a:extLst>
              <a:ext uri="{FF2B5EF4-FFF2-40B4-BE49-F238E27FC236}">
                <a16:creationId xmlns:a16="http://schemas.microsoft.com/office/drawing/2014/main" id="{86097A6D-838A-4E25-FAE8-7A0D52587EAC}"/>
              </a:ext>
            </a:extLst>
          </p:cNvPr>
          <p:cNvSpPr>
            <a:spLocks noGrp="1"/>
          </p:cNvSpPr>
          <p:nvPr>
            <p:ph type="sldNum" sz="quarter" idx="12"/>
          </p:nvPr>
        </p:nvSpPr>
        <p:spPr/>
        <p:txBody>
          <a:bodyPr/>
          <a:lstStyle/>
          <a:p>
            <a:fld id="{294A09A9-5501-47C1-A89A-A340965A2BE2}" type="slidenum">
              <a:rPr lang="en-US" smtClean="0"/>
              <a:t>13</a:t>
            </a:fld>
            <a:endParaRPr lang="en-US" dirty="0"/>
          </a:p>
        </p:txBody>
      </p:sp>
      <p:sp>
        <p:nvSpPr>
          <p:cNvPr id="6" name="TextBox 5">
            <a:extLst>
              <a:ext uri="{FF2B5EF4-FFF2-40B4-BE49-F238E27FC236}">
                <a16:creationId xmlns:a16="http://schemas.microsoft.com/office/drawing/2014/main" id="{E9D6AF7F-944D-65BB-92C0-BC7A7C0ABC0C}"/>
              </a:ext>
            </a:extLst>
          </p:cNvPr>
          <p:cNvSpPr txBox="1"/>
          <p:nvPr/>
        </p:nvSpPr>
        <p:spPr>
          <a:xfrm>
            <a:off x="5632704" y="115134"/>
            <a:ext cx="6094520" cy="773032"/>
          </a:xfrm>
          <a:prstGeom prst="rect">
            <a:avLst/>
          </a:prstGeom>
          <a:noFill/>
        </p:spPr>
        <p:txBody>
          <a:bodyPr wrap="square">
            <a:spAutoFit/>
          </a:bodyPr>
          <a:lstStyle/>
          <a:p>
            <a:pPr marL="0" marR="0" algn="ctr">
              <a:lnSpc>
                <a:spcPct val="107000"/>
              </a:lnSpc>
              <a:spcAft>
                <a:spcPts val="800"/>
              </a:spcAft>
              <a:buNone/>
            </a:pPr>
            <a:r>
              <a:rPr lang="en-US" sz="1800" b="1" kern="100" dirty="0">
                <a:effectLst/>
                <a:latin typeface="Gill Sans MT" panose="020B0502020104020203" pitchFamily="34" charset="0"/>
                <a:ea typeface="Calibri" panose="020F0502020204030204" pitchFamily="34" charset="0"/>
                <a:cs typeface="Times New Roman" panose="02020603050405020304" pitchFamily="18" charset="0"/>
              </a:rPr>
              <a:t>Beast on a Velvet Chair</a:t>
            </a:r>
          </a:p>
          <a:p>
            <a:pPr marL="0" marR="0" algn="ctr">
              <a:lnSpc>
                <a:spcPct val="107000"/>
              </a:lnSpc>
              <a:spcAft>
                <a:spcPts val="800"/>
              </a:spcAft>
              <a:buNone/>
            </a:pPr>
            <a:r>
              <a:rPr lang="en-US" sz="1800" b="1" kern="100" dirty="0">
                <a:effectLst/>
                <a:latin typeface="Gill Sans MT" panose="020B0502020104020203" pitchFamily="34" charset="0"/>
                <a:ea typeface="Calibri" panose="020F0502020204030204" pitchFamily="34" charset="0"/>
                <a:cs typeface="Times New Roman" panose="02020603050405020304" pitchFamily="18" charset="0"/>
              </a:rPr>
              <a:t>(Or Sonnet I)</a:t>
            </a:r>
          </a:p>
        </p:txBody>
      </p:sp>
    </p:spTree>
    <p:extLst>
      <p:ext uri="{BB962C8B-B14F-4D97-AF65-F5344CB8AC3E}">
        <p14:creationId xmlns:p14="http://schemas.microsoft.com/office/powerpoint/2010/main" val="23366870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3246B-8AB7-A0C9-C6DD-5D9F49D5BC37}"/>
              </a:ext>
            </a:extLst>
          </p:cNvPr>
          <p:cNvSpPr>
            <a:spLocks noGrp="1"/>
          </p:cNvSpPr>
          <p:nvPr>
            <p:ph type="title"/>
          </p:nvPr>
        </p:nvSpPr>
        <p:spPr>
          <a:xfrm>
            <a:off x="932688" y="228600"/>
            <a:ext cx="9528048" cy="1600200"/>
          </a:xfrm>
        </p:spPr>
        <p:txBody>
          <a:bodyPr/>
          <a:lstStyle/>
          <a:p>
            <a:r>
              <a:rPr lang="en-US" dirty="0">
                <a:solidFill>
                  <a:srgbClr val="A65B3A"/>
                </a:solidFill>
                <a:latin typeface="Chandelle Display" panose="02000503020000020004" pitchFamily="2" charset="0"/>
              </a:rPr>
              <a:t>Final Tips and Takeaways</a:t>
            </a:r>
          </a:p>
        </p:txBody>
      </p:sp>
      <p:sp>
        <p:nvSpPr>
          <p:cNvPr id="5" name="Content Placeholder 4">
            <a:extLst>
              <a:ext uri="{FF2B5EF4-FFF2-40B4-BE49-F238E27FC236}">
                <a16:creationId xmlns:a16="http://schemas.microsoft.com/office/drawing/2014/main" id="{B20DCAFD-6C4D-D08A-CF94-0DA099CE4B5A}"/>
              </a:ext>
            </a:extLst>
          </p:cNvPr>
          <p:cNvSpPr>
            <a:spLocks noGrp="1"/>
          </p:cNvSpPr>
          <p:nvPr>
            <p:ph sz="quarter" idx="12"/>
          </p:nvPr>
        </p:nvSpPr>
        <p:spPr>
          <a:xfrm>
            <a:off x="771144" y="2616454"/>
            <a:ext cx="6163056" cy="3739896"/>
          </a:xfrm>
        </p:spPr>
        <p:txBody>
          <a:bodyPr>
            <a:normAutofit/>
          </a:bodyPr>
          <a:lstStyle/>
          <a:p>
            <a:r>
              <a:rPr lang="en-US" sz="2000" dirty="0">
                <a:solidFill>
                  <a:schemeClr val="tx1"/>
                </a:solidFill>
                <a:latin typeface="ADLaM Display" panose="02010000000000000000" pitchFamily="2" charset="0"/>
                <a:ea typeface="ADLaM Display" panose="02010000000000000000" pitchFamily="2" charset="0"/>
                <a:cs typeface="ADLaM Display" panose="02010000000000000000" pitchFamily="2" charset="0"/>
              </a:rPr>
              <a:t>Draft, draft, and draft again. Sylvia Plath, who won the Pulitzer for her collected poems Ariel in 1964 (posthumously) sometimes worked on a poem for years. </a:t>
            </a:r>
          </a:p>
          <a:p>
            <a:r>
              <a:rPr lang="en-US" sz="2000" dirty="0">
                <a:solidFill>
                  <a:schemeClr val="tx1"/>
                </a:solidFill>
                <a:latin typeface="ADLaM Display" panose="02010000000000000000" pitchFamily="2" charset="0"/>
                <a:ea typeface="ADLaM Display" panose="02010000000000000000" pitchFamily="2" charset="0"/>
                <a:cs typeface="ADLaM Display" panose="02010000000000000000" pitchFamily="2" charset="0"/>
              </a:rPr>
              <a:t>Know which literary devices appeal to you most and work best with your style, but also branch out with every poem. </a:t>
            </a:r>
          </a:p>
          <a:p>
            <a:r>
              <a:rPr lang="en-US" sz="2000" dirty="0">
                <a:solidFill>
                  <a:schemeClr val="tx1"/>
                </a:solidFill>
                <a:latin typeface="ADLaM Display" panose="02010000000000000000" pitchFamily="2" charset="0"/>
                <a:ea typeface="ADLaM Display" panose="02010000000000000000" pitchFamily="2" charset="0"/>
                <a:cs typeface="ADLaM Display" panose="02010000000000000000" pitchFamily="2" charset="0"/>
              </a:rPr>
              <a:t>Remember to use both sound devices and figurative language.</a:t>
            </a:r>
          </a:p>
          <a:p>
            <a:endParaRPr lang="en-US" dirty="0"/>
          </a:p>
          <a:p>
            <a:endParaRPr lang="en-US" dirty="0"/>
          </a:p>
        </p:txBody>
      </p:sp>
      <p:sp>
        <p:nvSpPr>
          <p:cNvPr id="6" name="Content Placeholder 5">
            <a:extLst>
              <a:ext uri="{FF2B5EF4-FFF2-40B4-BE49-F238E27FC236}">
                <a16:creationId xmlns:a16="http://schemas.microsoft.com/office/drawing/2014/main" id="{B0538762-AEBF-8FD9-03AC-305879D2DC17}"/>
              </a:ext>
            </a:extLst>
          </p:cNvPr>
          <p:cNvSpPr>
            <a:spLocks noGrp="1"/>
          </p:cNvSpPr>
          <p:nvPr>
            <p:ph sz="quarter" idx="13"/>
          </p:nvPr>
        </p:nvSpPr>
        <p:spPr>
          <a:xfrm>
            <a:off x="7424928" y="2441448"/>
            <a:ext cx="4169664" cy="3703320"/>
          </a:xfrm>
        </p:spPr>
        <p:txBody>
          <a:bodyPr>
            <a:normAutofit/>
          </a:bodyPr>
          <a:lstStyle/>
          <a:p>
            <a:pPr marL="342900" indent="-342900">
              <a:buFont typeface="Arial" panose="020B0604020202020204" pitchFamily="34" charset="0"/>
              <a:buChar char="•"/>
            </a:pPr>
            <a:r>
              <a:rPr lang="en-US" sz="2000" dirty="0">
                <a:latin typeface="ADLaM Display" panose="02010000000000000000" pitchFamily="2" charset="0"/>
                <a:ea typeface="ADLaM Display" panose="02010000000000000000" pitchFamily="2" charset="0"/>
                <a:cs typeface="ADLaM Display" panose="02010000000000000000" pitchFamily="2" charset="0"/>
              </a:rPr>
              <a:t>Remember to read your drafts aloud as you write. </a:t>
            </a:r>
          </a:p>
          <a:p>
            <a:pPr marL="342900" indent="-342900">
              <a:buFont typeface="Arial" panose="020B0604020202020204" pitchFamily="34" charset="0"/>
              <a:buChar char="•"/>
            </a:pPr>
            <a:endParaRPr lang="en-US" sz="2000" dirty="0">
              <a:latin typeface="ADLaM Display" panose="02010000000000000000" pitchFamily="2" charset="0"/>
              <a:ea typeface="ADLaM Display" panose="02010000000000000000" pitchFamily="2" charset="0"/>
              <a:cs typeface="ADLaM Display" panose="02010000000000000000" pitchFamily="2" charset="0"/>
            </a:endParaRPr>
          </a:p>
          <a:p>
            <a:pPr marL="342900" indent="-342900">
              <a:buFont typeface="Arial" panose="020B0604020202020204" pitchFamily="34" charset="0"/>
              <a:buChar char="•"/>
            </a:pPr>
            <a:r>
              <a:rPr lang="en-US" sz="2000" dirty="0">
                <a:latin typeface="ADLaM Display" panose="02010000000000000000" pitchFamily="2" charset="0"/>
                <a:ea typeface="ADLaM Display" panose="02010000000000000000" pitchFamily="2" charset="0"/>
                <a:cs typeface="ADLaM Display" panose="02010000000000000000" pitchFamily="2" charset="0"/>
              </a:rPr>
              <a:t>You will amaze yourself at how quickly you learn the most advanced literary techniques once you begin.</a:t>
            </a:r>
          </a:p>
          <a:p>
            <a:endParaRPr lang="en-US" sz="2000" dirty="0">
              <a:latin typeface="ADLaM Display" panose="02010000000000000000" pitchFamily="2" charset="0"/>
              <a:ea typeface="ADLaM Display" panose="02010000000000000000" pitchFamily="2" charset="0"/>
              <a:cs typeface="ADLaM Display" panose="02010000000000000000" pitchFamily="2" charset="0"/>
            </a:endParaRPr>
          </a:p>
          <a:p>
            <a:r>
              <a:rPr lang="en-US" sz="3600" dirty="0">
                <a:latin typeface="Chandelle Display" panose="02000503020000020004" pitchFamily="2" charset="0"/>
              </a:rPr>
              <a:t>	</a:t>
            </a:r>
            <a:r>
              <a:rPr lang="en-US" sz="3600" dirty="0">
                <a:solidFill>
                  <a:srgbClr val="73292A"/>
                </a:solidFill>
                <a:latin typeface="Chandelle Display" panose="02000503020000020004" pitchFamily="2" charset="0"/>
              </a:rPr>
              <a:t>Onward!</a:t>
            </a:r>
          </a:p>
          <a:p>
            <a:endParaRPr lang="en-US" dirty="0"/>
          </a:p>
        </p:txBody>
      </p:sp>
      <p:sp>
        <p:nvSpPr>
          <p:cNvPr id="3" name="Footer Placeholder 2">
            <a:extLst>
              <a:ext uri="{FF2B5EF4-FFF2-40B4-BE49-F238E27FC236}">
                <a16:creationId xmlns:a16="http://schemas.microsoft.com/office/drawing/2014/main" id="{92F99439-1EDB-4E13-5595-B32899617DF1}"/>
              </a:ext>
            </a:extLst>
          </p:cNvPr>
          <p:cNvSpPr>
            <a:spLocks noGrp="1"/>
          </p:cNvSpPr>
          <p:nvPr>
            <p:ph type="ftr" sz="quarter" idx="10"/>
          </p:nvPr>
        </p:nvSpPr>
        <p:spPr>
          <a:xfrm>
            <a:off x="932688" y="6356350"/>
            <a:ext cx="4114800" cy="365125"/>
          </a:xfrm>
        </p:spPr>
        <p:txBody>
          <a:bodyPr/>
          <a:lstStyle/>
          <a:p>
            <a:endParaRPr lang="en-US" dirty="0"/>
          </a:p>
        </p:txBody>
      </p:sp>
      <p:sp>
        <p:nvSpPr>
          <p:cNvPr id="4" name="Slide Number Placeholder 3">
            <a:extLst>
              <a:ext uri="{FF2B5EF4-FFF2-40B4-BE49-F238E27FC236}">
                <a16:creationId xmlns:a16="http://schemas.microsoft.com/office/drawing/2014/main" id="{19451A59-0D86-B758-5926-53062622A5E7}"/>
              </a:ext>
            </a:extLst>
          </p:cNvPr>
          <p:cNvSpPr>
            <a:spLocks noGrp="1"/>
          </p:cNvSpPr>
          <p:nvPr>
            <p:ph type="sldNum" sz="quarter" idx="11"/>
          </p:nvPr>
        </p:nvSpPr>
        <p:spPr>
          <a:xfrm>
            <a:off x="10635996" y="6356350"/>
            <a:ext cx="784860" cy="365125"/>
          </a:xfrm>
        </p:spPr>
        <p:txBody>
          <a:bodyPr/>
          <a:lstStyle/>
          <a:p>
            <a:fld id="{294A09A9-5501-47C1-A89A-A340965A2BE2}" type="slidenum">
              <a:rPr lang="en-US" smtClean="0"/>
              <a:pPr/>
              <a:t>14</a:t>
            </a:fld>
            <a:endParaRPr lang="en-US" dirty="0"/>
          </a:p>
        </p:txBody>
      </p:sp>
    </p:spTree>
    <p:extLst>
      <p:ext uri="{BB962C8B-B14F-4D97-AF65-F5344CB8AC3E}">
        <p14:creationId xmlns:p14="http://schemas.microsoft.com/office/powerpoint/2010/main" val="1117481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bouquet of flowers">
            <a:extLst>
              <a:ext uri="{FF2B5EF4-FFF2-40B4-BE49-F238E27FC236}">
                <a16:creationId xmlns:a16="http://schemas.microsoft.com/office/drawing/2014/main" id="{8AB2ECDC-2C97-9031-6EF9-11EF690976ED}"/>
              </a:ext>
            </a:extLst>
          </p:cNvPr>
          <p:cNvPicPr>
            <a:picLocks noGrp="1" noChangeAspect="1"/>
          </p:cNvPicPr>
          <p:nvPr>
            <p:ph type="pic" sz="quarter" idx="10"/>
          </p:nvPr>
        </p:nvPicPr>
        <p:blipFill>
          <a:blip r:embed="rId2"/>
          <a:srcRect/>
          <a:stretch/>
        </p:blipFill>
        <p:spPr>
          <a:xfrm>
            <a:off x="0" y="0"/>
            <a:ext cx="12192000" cy="6858000"/>
          </a:xfrm>
        </p:spPr>
      </p:pic>
      <p:sp>
        <p:nvSpPr>
          <p:cNvPr id="3" name="Title 2">
            <a:extLst>
              <a:ext uri="{FF2B5EF4-FFF2-40B4-BE49-F238E27FC236}">
                <a16:creationId xmlns:a16="http://schemas.microsoft.com/office/drawing/2014/main" id="{1697D649-277C-A20F-F588-7EA2B85B1299}"/>
              </a:ext>
            </a:extLst>
          </p:cNvPr>
          <p:cNvSpPr>
            <a:spLocks noGrp="1"/>
          </p:cNvSpPr>
          <p:nvPr>
            <p:ph type="ctrTitle"/>
          </p:nvPr>
        </p:nvSpPr>
        <p:spPr>
          <a:xfrm>
            <a:off x="1627632" y="822960"/>
            <a:ext cx="6327648" cy="2221992"/>
          </a:xfrm>
        </p:spPr>
        <p:txBody>
          <a:bodyPr/>
          <a:lstStyle/>
          <a:p>
            <a:r>
              <a:rPr lang="en-US" dirty="0"/>
              <a:t>Thank you for listening.</a:t>
            </a:r>
            <a:br>
              <a:rPr lang="en-US" dirty="0"/>
            </a:br>
            <a:r>
              <a:rPr lang="en-US" dirty="0"/>
              <a:t>Questions?</a:t>
            </a:r>
          </a:p>
        </p:txBody>
      </p:sp>
      <p:sp>
        <p:nvSpPr>
          <p:cNvPr id="15" name="Subtitle 14">
            <a:extLst>
              <a:ext uri="{FF2B5EF4-FFF2-40B4-BE49-F238E27FC236}">
                <a16:creationId xmlns:a16="http://schemas.microsoft.com/office/drawing/2014/main" id="{6EF8E06F-4153-981B-474D-3D483B6F4F84}"/>
              </a:ext>
            </a:extLst>
          </p:cNvPr>
          <p:cNvSpPr>
            <a:spLocks noGrp="1"/>
          </p:cNvSpPr>
          <p:nvPr>
            <p:ph type="subTitle" idx="1"/>
          </p:nvPr>
        </p:nvSpPr>
        <p:spPr>
          <a:xfrm>
            <a:off x="1627632" y="3428999"/>
            <a:ext cx="6309360" cy="1703439"/>
          </a:xfrm>
        </p:spPr>
        <p:txBody>
          <a:bodyPr>
            <a:normAutofit/>
          </a:bodyPr>
          <a:lstStyle/>
          <a:p>
            <a:r>
              <a:rPr lang="en-US" sz="3200" b="1" dirty="0">
                <a:latin typeface="Sweetly Broken" pitchFamily="2" charset="0"/>
              </a:rPr>
              <a:t>Linda Wickersham</a:t>
            </a:r>
          </a:p>
          <a:p>
            <a:r>
              <a:rPr lang="en-US" dirty="0">
                <a:hlinkClick r:id="rId3"/>
              </a:rPr>
              <a:t>lleawickersham@gmail.com</a:t>
            </a:r>
            <a:endParaRPr lang="en-US" dirty="0"/>
          </a:p>
          <a:p>
            <a:endParaRPr lang="en-US" dirty="0"/>
          </a:p>
        </p:txBody>
      </p:sp>
      <p:cxnSp>
        <p:nvCxnSpPr>
          <p:cNvPr id="25" name="Straight Connector 24">
            <a:extLst>
              <a:ext uri="{FF2B5EF4-FFF2-40B4-BE49-F238E27FC236}">
                <a16:creationId xmlns:a16="http://schemas.microsoft.com/office/drawing/2014/main" id="{DE502E84-5063-F43E-AC45-9F5CEAA69246}"/>
              </a:ext>
              <a:ext uri="{C183D7F6-B498-43B3-948B-1728B52AA6E4}">
                <adec:decorative xmlns:adec="http://schemas.microsoft.com/office/drawing/2017/decorative" val="1"/>
              </a:ext>
            </a:extLst>
          </p:cNvPr>
          <p:cNvCxnSpPr>
            <a:cxnSpLocks/>
          </p:cNvCxnSpPr>
          <p:nvPr/>
        </p:nvCxnSpPr>
        <p:spPr>
          <a:xfrm>
            <a:off x="1701285" y="3209689"/>
            <a:ext cx="3624541"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26" name="Picture 25">
            <a:extLst>
              <a:ext uri="{FF2B5EF4-FFF2-40B4-BE49-F238E27FC236}">
                <a16:creationId xmlns:a16="http://schemas.microsoft.com/office/drawing/2014/main" id="{DE43C393-A639-F47D-D8A8-BAF189C58382}"/>
              </a:ext>
              <a:ext uri="{C183D7F6-B498-43B3-948B-1728B52AA6E4}">
                <adec:decorative xmlns:adec="http://schemas.microsoft.com/office/drawing/2017/decorative" val="1"/>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35000"/>
                    </a14:imgEffect>
                  </a14:imgLayer>
                </a14:imgProps>
              </a:ext>
              <a:ext uri="{28A0092B-C50C-407E-A947-70E740481C1C}">
                <a14:useLocalDpi xmlns:a14="http://schemas.microsoft.com/office/drawing/2010/main"/>
              </a:ext>
            </a:extLst>
          </a:blip>
          <a:stretch>
            <a:fillRect/>
          </a:stretch>
        </p:blipFill>
        <p:spPr>
          <a:xfrm>
            <a:off x="4839787" y="3066998"/>
            <a:ext cx="972078" cy="285381"/>
          </a:xfrm>
          <a:prstGeom prst="rect">
            <a:avLst/>
          </a:prstGeom>
        </p:spPr>
      </p:pic>
    </p:spTree>
    <p:extLst>
      <p:ext uri="{BB962C8B-B14F-4D97-AF65-F5344CB8AC3E}">
        <p14:creationId xmlns:p14="http://schemas.microsoft.com/office/powerpoint/2010/main" val="438040838"/>
      </p:ext>
    </p:extLst>
  </p:cSld>
  <p:clrMapOvr>
    <a:masterClrMapping/>
  </p:clrMapOvr>
</p:sld>
</file>

<file path=ppt/theme/theme1.xml><?xml version="1.0" encoding="utf-8"?>
<a:theme xmlns:a="http://schemas.openxmlformats.org/drawingml/2006/main" name="Custom">
  <a:themeElements>
    <a:clrScheme name="Custom 20">
      <a:dk1>
        <a:srgbClr val="000000"/>
      </a:dk1>
      <a:lt1>
        <a:srgbClr val="FFFFFF"/>
      </a:lt1>
      <a:dk2>
        <a:srgbClr val="CAD8D6"/>
      </a:dk2>
      <a:lt2>
        <a:srgbClr val="E7E6E6"/>
      </a:lt2>
      <a:accent1>
        <a:srgbClr val="7E8679"/>
      </a:accent1>
      <a:accent2>
        <a:srgbClr val="72292A"/>
      </a:accent2>
      <a:accent3>
        <a:srgbClr val="4A3A1C"/>
      </a:accent3>
      <a:accent4>
        <a:srgbClr val="E47D60"/>
      </a:accent4>
      <a:accent5>
        <a:srgbClr val="CEBBAF"/>
      </a:accent5>
      <a:accent6>
        <a:srgbClr val="E8DAC4"/>
      </a:accent6>
      <a:hlink>
        <a:srgbClr val="3968F6"/>
      </a:hlink>
      <a:folHlink>
        <a:srgbClr val="954F72"/>
      </a:folHlink>
    </a:clrScheme>
    <a:fontScheme name="Custom 23">
      <a:majorFont>
        <a:latin typeface="Baskerville Old Face"/>
        <a:ea typeface=""/>
        <a:cs typeface=""/>
      </a:majorFont>
      <a:minorFont>
        <a:latin typeface="Gill Sans Nova Light"/>
        <a:ea typeface=""/>
        <a:cs typeface=""/>
      </a:minorFont>
    </a:fontScheme>
    <a:fmtScheme name="Frosted Glass">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loral flourish_win32_CP_v3" id="{3BF332BF-22B8-49D8-950E-E9BBBBF59833}" vid="{E4E7F1DC-3AF4-489F-A450-0CED11A8EB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1E6BC5B-F32E-483D-A6CB-100D6BCB78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384BFC8-02DA-464F-AE97-4951BE47415C}">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19915FD3-F777-4046-A12C-BE3860E324BC}">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{75FB64F2-F835-49D6-828D-B5E65FE2D898}tf56410444_win32</Template>
  <TotalTime>7516</TotalTime>
  <Words>3087</Words>
  <Application>Microsoft Office PowerPoint</Application>
  <PresentationFormat>Widescreen</PresentationFormat>
  <Paragraphs>208</Paragraphs>
  <Slides>15</Slides>
  <Notes>5</Notes>
  <HiddenSlides>0</HiddenSlides>
  <MMClips>0</MMClips>
  <ScaleCrop>false</ScaleCrop>
  <HeadingPairs>
    <vt:vector size="6" baseType="variant">
      <vt:variant>
        <vt:lpstr>Fonts Used</vt:lpstr>
      </vt:variant>
      <vt:variant>
        <vt:i4>19</vt:i4>
      </vt:variant>
      <vt:variant>
        <vt:lpstr>Theme</vt:lpstr>
      </vt:variant>
      <vt:variant>
        <vt:i4>1</vt:i4>
      </vt:variant>
      <vt:variant>
        <vt:lpstr>Slide Titles</vt:lpstr>
      </vt:variant>
      <vt:variant>
        <vt:i4>15</vt:i4>
      </vt:variant>
    </vt:vector>
  </HeadingPairs>
  <TitlesOfParts>
    <vt:vector size="35" baseType="lpstr">
      <vt:lpstr>ADLaM Display</vt:lpstr>
      <vt:lpstr>Aharoni</vt:lpstr>
      <vt:lpstr>Aptos Narrow</vt:lpstr>
      <vt:lpstr>Arial</vt:lpstr>
      <vt:lpstr>Arial Narrow</vt:lpstr>
      <vt:lpstr>Astral Sisters</vt:lpstr>
      <vt:lpstr>Baskerville Old Face</vt:lpstr>
      <vt:lpstr>Berlin Sans FB Demi</vt:lpstr>
      <vt:lpstr>Bite _ Bullet</vt:lpstr>
      <vt:lpstr>Calibri</vt:lpstr>
      <vt:lpstr>Chandelle Display</vt:lpstr>
      <vt:lpstr>Copperplate Gothic Bold</vt:lpstr>
      <vt:lpstr>Gill Sans MT</vt:lpstr>
      <vt:lpstr>Gill Sans Nova Light</vt:lpstr>
      <vt:lpstr>minion-pro</vt:lpstr>
      <vt:lpstr>Poor Richard</vt:lpstr>
      <vt:lpstr>Samantha</vt:lpstr>
      <vt:lpstr>Sweetly Broken</vt:lpstr>
      <vt:lpstr>Times New Roman</vt:lpstr>
      <vt:lpstr>Custom</vt:lpstr>
      <vt:lpstr>Poetry , Sound Devices, and Figurative Language </vt:lpstr>
      <vt:lpstr>Literary Devices and Poetry </vt:lpstr>
      <vt:lpstr>PowerPoint Presentation</vt:lpstr>
      <vt:lpstr>PowerPoint Presentation</vt:lpstr>
      <vt:lpstr>Because poetry is older than writing, it is an art that is built on sound. Meter is a way to produce a pleasing sound, regardless of the words in the meter. Lines are a way to organize syllables that sound pleasing together, regardless of the meaning of the lines. But when you do add content in the form of figurative language, you create LASTING ART. </vt:lpstr>
      <vt:lpstr>Since the days of Beowulf, the first epic poem written in English, society has proven that they care about the pattern and rhythm of language.    Poetry is older than writing. Scops (Pronounced “shops”) in Anglo-Saxon England and the poets of ancient Greece BEFORE THAT used literary devices to help them remember and recite epic poems. </vt:lpstr>
      <vt:lpstr> Poetry should (almost) always be read aloud.   A poet should always read a poem aloud several times before finishing it. You want little chunks of poetry to get stuck in your head, like songs do.  </vt:lpstr>
      <vt:lpstr>Poetry as Literary Art</vt:lpstr>
      <vt:lpstr>Explication of Example #1</vt:lpstr>
      <vt:lpstr>Example #2</vt:lpstr>
      <vt:lpstr>But So What??</vt:lpstr>
      <vt:lpstr>PowerPoint Presentation</vt:lpstr>
      <vt:lpstr> </vt:lpstr>
      <vt:lpstr>Final Tips and Takeaways</vt:lpstr>
      <vt:lpstr>Thank you for listening.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Linda Wickersham</dc:creator>
  <cp:lastModifiedBy>Linda Wickersham</cp:lastModifiedBy>
  <cp:revision>1</cp:revision>
  <dcterms:created xsi:type="dcterms:W3CDTF">2025-03-26T01:53:42Z</dcterms:created>
  <dcterms:modified xsi:type="dcterms:W3CDTF">2025-04-12T16:24:38Z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